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4" r:id="rId10"/>
    <p:sldId id="290" r:id="rId11"/>
    <p:sldId id="291" r:id="rId12"/>
    <p:sldId id="265" r:id="rId13"/>
    <p:sldId id="269" r:id="rId14"/>
    <p:sldId id="271" r:id="rId15"/>
    <p:sldId id="272" r:id="rId16"/>
    <p:sldId id="273" r:id="rId17"/>
    <p:sldId id="277" r:id="rId18"/>
    <p:sldId id="274" r:id="rId19"/>
    <p:sldId id="289" r:id="rId20"/>
    <p:sldId id="276" r:id="rId21"/>
    <p:sldId id="266" r:id="rId22"/>
    <p:sldId id="270" r:id="rId23"/>
    <p:sldId id="278" r:id="rId24"/>
    <p:sldId id="267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itick Jha" userId="35416f4201db80fe" providerId="LiveId" clId="{5E90940C-A903-44E7-BEB8-B48D12DCD892}"/>
    <pc:docChg chg="modSld">
      <pc:chgData name="Hritick Jha" userId="35416f4201db80fe" providerId="LiveId" clId="{5E90940C-A903-44E7-BEB8-B48D12DCD892}" dt="2025-05-14T06:59:43.497" v="3" actId="255"/>
      <pc:docMkLst>
        <pc:docMk/>
      </pc:docMkLst>
      <pc:sldChg chg="modSp mod">
        <pc:chgData name="Hritick Jha" userId="35416f4201db80fe" providerId="LiveId" clId="{5E90940C-A903-44E7-BEB8-B48D12DCD892}" dt="2025-05-14T06:58:34.695" v="1" actId="255"/>
        <pc:sldMkLst>
          <pc:docMk/>
          <pc:sldMk cId="1603950167" sldId="274"/>
        </pc:sldMkLst>
        <pc:spChg chg="mod">
          <ac:chgData name="Hritick Jha" userId="35416f4201db80fe" providerId="LiveId" clId="{5E90940C-A903-44E7-BEB8-B48D12DCD892}" dt="2025-05-14T06:58:34.695" v="1" actId="255"/>
          <ac:spMkLst>
            <pc:docMk/>
            <pc:sldMk cId="1603950167" sldId="274"/>
            <ac:spMk id="3" creationId="{1C569F2E-0947-D352-E3E8-E7F0D4C5A4E9}"/>
          </ac:spMkLst>
        </pc:spChg>
      </pc:sldChg>
      <pc:sldChg chg="modSp mod">
        <pc:chgData name="Hritick Jha" userId="35416f4201db80fe" providerId="LiveId" clId="{5E90940C-A903-44E7-BEB8-B48D12DCD892}" dt="2025-05-14T06:59:43.497" v="3" actId="255"/>
        <pc:sldMkLst>
          <pc:docMk/>
          <pc:sldMk cId="2802791838" sldId="276"/>
        </pc:sldMkLst>
        <pc:spChg chg="mod">
          <ac:chgData name="Hritick Jha" userId="35416f4201db80fe" providerId="LiveId" clId="{5E90940C-A903-44E7-BEB8-B48D12DCD892}" dt="2025-05-14T06:59:43.497" v="3" actId="255"/>
          <ac:spMkLst>
            <pc:docMk/>
            <pc:sldMk cId="2802791838" sldId="276"/>
            <ac:spMk id="3" creationId="{76DDFEC8-35E6-4AAB-F7B3-916478C35C43}"/>
          </ac:spMkLst>
        </pc:spChg>
      </pc:sldChg>
      <pc:sldChg chg="modSp mod">
        <pc:chgData name="Hritick Jha" userId="35416f4201db80fe" providerId="LiveId" clId="{5E90940C-A903-44E7-BEB8-B48D12DCD892}" dt="2025-05-14T06:58:21.909" v="0" actId="255"/>
        <pc:sldMkLst>
          <pc:docMk/>
          <pc:sldMk cId="2178527566" sldId="277"/>
        </pc:sldMkLst>
        <pc:spChg chg="mod">
          <ac:chgData name="Hritick Jha" userId="35416f4201db80fe" providerId="LiveId" clId="{5E90940C-A903-44E7-BEB8-B48D12DCD892}" dt="2025-05-14T06:58:21.909" v="0" actId="255"/>
          <ac:spMkLst>
            <pc:docMk/>
            <pc:sldMk cId="2178527566" sldId="277"/>
            <ac:spMk id="3" creationId="{38384AE5-C211-5506-4D4A-75892AD7097C}"/>
          </ac:spMkLst>
        </pc:spChg>
      </pc:sldChg>
      <pc:sldChg chg="modSp mod">
        <pc:chgData name="Hritick Jha" userId="35416f4201db80fe" providerId="LiveId" clId="{5E90940C-A903-44E7-BEB8-B48D12DCD892}" dt="2025-05-14T06:59:30.820" v="2" actId="255"/>
        <pc:sldMkLst>
          <pc:docMk/>
          <pc:sldMk cId="3984608427" sldId="289"/>
        </pc:sldMkLst>
        <pc:spChg chg="mod">
          <ac:chgData name="Hritick Jha" userId="35416f4201db80fe" providerId="LiveId" clId="{5E90940C-A903-44E7-BEB8-B48D12DCD892}" dt="2025-05-14T06:59:30.820" v="2" actId="255"/>
          <ac:spMkLst>
            <pc:docMk/>
            <pc:sldMk cId="3984608427" sldId="289"/>
            <ac:spMk id="3" creationId="{626502CC-C73F-075D-2FB8-0F3920326433}"/>
          </ac:spMkLst>
        </pc:spChg>
      </pc:sldChg>
    </pc:docChg>
  </pc:docChgLst>
  <pc:docChgLst>
    <pc:chgData name="Hritick Jha" userId="35416f4201db80fe" providerId="LiveId" clId="{8F560E01-D547-4C9A-9BBF-7A8050AE57DA}"/>
    <pc:docChg chg="undo custSel addSld delSld modSld">
      <pc:chgData name="Hritick Jha" userId="35416f4201db80fe" providerId="LiveId" clId="{8F560E01-D547-4C9A-9BBF-7A8050AE57DA}" dt="2025-05-09T08:00:38.592" v="1108" actId="207"/>
      <pc:docMkLst>
        <pc:docMk/>
      </pc:docMkLst>
      <pc:sldChg chg="modSp mod">
        <pc:chgData name="Hritick Jha" userId="35416f4201db80fe" providerId="LiveId" clId="{8F560E01-D547-4C9A-9BBF-7A8050AE57DA}" dt="2025-05-09T07:49:45.592" v="1075" actId="2711"/>
        <pc:sldMkLst>
          <pc:docMk/>
          <pc:sldMk cId="2074122685" sldId="257"/>
        </pc:sldMkLst>
        <pc:spChg chg="mod">
          <ac:chgData name="Hritick Jha" userId="35416f4201db80fe" providerId="LiveId" clId="{8F560E01-D547-4C9A-9BBF-7A8050AE57DA}" dt="2025-05-09T07:49:45.592" v="1075" actId="2711"/>
          <ac:spMkLst>
            <pc:docMk/>
            <pc:sldMk cId="2074122685" sldId="257"/>
            <ac:spMk id="4" creationId="{AA9399F2-C1DA-5BF4-628A-2A9EE3D61587}"/>
          </ac:spMkLst>
        </pc:spChg>
      </pc:sldChg>
      <pc:sldChg chg="modSp mod">
        <pc:chgData name="Hritick Jha" userId="35416f4201db80fe" providerId="LiveId" clId="{8F560E01-D547-4C9A-9BBF-7A8050AE57DA}" dt="2025-05-09T07:50:09.467" v="1076" actId="113"/>
        <pc:sldMkLst>
          <pc:docMk/>
          <pc:sldMk cId="1037278654" sldId="259"/>
        </pc:sldMkLst>
        <pc:spChg chg="mod">
          <ac:chgData name="Hritick Jha" userId="35416f4201db80fe" providerId="LiveId" clId="{8F560E01-D547-4C9A-9BBF-7A8050AE57DA}" dt="2025-05-09T07:50:09.467" v="1076" actId="113"/>
          <ac:spMkLst>
            <pc:docMk/>
            <pc:sldMk cId="1037278654" sldId="259"/>
            <ac:spMk id="4" creationId="{6A554E1C-8A52-E41A-56D6-28B7335AFCEA}"/>
          </ac:spMkLst>
        </pc:spChg>
      </pc:sldChg>
      <pc:sldChg chg="modSp mod">
        <pc:chgData name="Hritick Jha" userId="35416f4201db80fe" providerId="LiveId" clId="{8F560E01-D547-4C9A-9BBF-7A8050AE57DA}" dt="2025-05-09T08:00:38.592" v="1108" actId="207"/>
        <pc:sldMkLst>
          <pc:docMk/>
          <pc:sldMk cId="3533302734" sldId="260"/>
        </pc:sldMkLst>
        <pc:spChg chg="mod">
          <ac:chgData name="Hritick Jha" userId="35416f4201db80fe" providerId="LiveId" clId="{8F560E01-D547-4C9A-9BBF-7A8050AE57DA}" dt="2025-05-09T08:00:38.592" v="1108" actId="207"/>
          <ac:spMkLst>
            <pc:docMk/>
            <pc:sldMk cId="3533302734" sldId="260"/>
            <ac:spMk id="4" creationId="{AEAB00C1-2CD0-FC10-0461-0E3574ADF1A9}"/>
          </ac:spMkLst>
        </pc:spChg>
      </pc:sldChg>
      <pc:sldChg chg="modSp mod">
        <pc:chgData name="Hritick Jha" userId="35416f4201db80fe" providerId="LiveId" clId="{8F560E01-D547-4C9A-9BBF-7A8050AE57DA}" dt="2025-05-09T07:51:15.946" v="1078" actId="255"/>
        <pc:sldMkLst>
          <pc:docMk/>
          <pc:sldMk cId="1866768797" sldId="262"/>
        </pc:sldMkLst>
        <pc:spChg chg="mod">
          <ac:chgData name="Hritick Jha" userId="35416f4201db80fe" providerId="LiveId" clId="{8F560E01-D547-4C9A-9BBF-7A8050AE57DA}" dt="2025-05-09T07:51:15.946" v="1078" actId="255"/>
          <ac:spMkLst>
            <pc:docMk/>
            <pc:sldMk cId="1866768797" sldId="262"/>
            <ac:spMk id="3" creationId="{7394886E-DDA0-467D-7936-2F660538992D}"/>
          </ac:spMkLst>
        </pc:spChg>
        <pc:spChg chg="mod">
          <ac:chgData name="Hritick Jha" userId="35416f4201db80fe" providerId="LiveId" clId="{8F560E01-D547-4C9A-9BBF-7A8050AE57DA}" dt="2025-05-09T04:30:10.169" v="95" actId="1076"/>
          <ac:spMkLst>
            <pc:docMk/>
            <pc:sldMk cId="1866768797" sldId="262"/>
            <ac:spMk id="4" creationId="{162CED5B-8301-2662-3BBC-661EE554BFAA}"/>
          </ac:spMkLst>
        </pc:spChg>
      </pc:sldChg>
      <pc:sldChg chg="addSp delSp modSp del mod">
        <pc:chgData name="Hritick Jha" userId="35416f4201db80fe" providerId="LiveId" clId="{8F560E01-D547-4C9A-9BBF-7A8050AE57DA}" dt="2025-05-09T06:47:22.576" v="594" actId="2696"/>
        <pc:sldMkLst>
          <pc:docMk/>
          <pc:sldMk cId="1748285665" sldId="263"/>
        </pc:sldMkLst>
      </pc:sldChg>
      <pc:sldChg chg="modSp mod">
        <pc:chgData name="Hritick Jha" userId="35416f4201db80fe" providerId="LiveId" clId="{8F560E01-D547-4C9A-9BBF-7A8050AE57DA}" dt="2025-05-09T07:52:00.625" v="1080" actId="2711"/>
        <pc:sldMkLst>
          <pc:docMk/>
          <pc:sldMk cId="855132995" sldId="264"/>
        </pc:sldMkLst>
        <pc:spChg chg="mod">
          <ac:chgData name="Hritick Jha" userId="35416f4201db80fe" providerId="LiveId" clId="{8F560E01-D547-4C9A-9BBF-7A8050AE57DA}" dt="2025-05-09T07:51:48.122" v="1079" actId="2711"/>
          <ac:spMkLst>
            <pc:docMk/>
            <pc:sldMk cId="855132995" sldId="264"/>
            <ac:spMk id="3" creationId="{A00E406B-19C6-A7BE-A8D6-C1E522417540}"/>
          </ac:spMkLst>
        </pc:spChg>
        <pc:spChg chg="mod">
          <ac:chgData name="Hritick Jha" userId="35416f4201db80fe" providerId="LiveId" clId="{8F560E01-D547-4C9A-9BBF-7A8050AE57DA}" dt="2025-05-09T07:52:00.625" v="1080" actId="2711"/>
          <ac:spMkLst>
            <pc:docMk/>
            <pc:sldMk cId="855132995" sldId="264"/>
            <ac:spMk id="4" creationId="{047DDE9B-F0BA-F72A-8AE8-D4FA44C3F240}"/>
          </ac:spMkLst>
        </pc:spChg>
      </pc:sldChg>
      <pc:sldChg chg="modSp mod">
        <pc:chgData name="Hritick Jha" userId="35416f4201db80fe" providerId="LiveId" clId="{8F560E01-D547-4C9A-9BBF-7A8050AE57DA}" dt="2025-05-09T07:55:21.899" v="1083" actId="2711"/>
        <pc:sldMkLst>
          <pc:docMk/>
          <pc:sldMk cId="3861425336" sldId="266"/>
        </pc:sldMkLst>
        <pc:spChg chg="mod">
          <ac:chgData name="Hritick Jha" userId="35416f4201db80fe" providerId="LiveId" clId="{8F560E01-D547-4C9A-9BBF-7A8050AE57DA}" dt="2025-05-09T07:55:21.899" v="1083" actId="2711"/>
          <ac:spMkLst>
            <pc:docMk/>
            <pc:sldMk cId="3861425336" sldId="266"/>
            <ac:spMk id="3" creationId="{FA177C8F-61F2-1152-16D5-34BA549540E0}"/>
          </ac:spMkLst>
        </pc:spChg>
      </pc:sldChg>
      <pc:sldChg chg="addSp delSp modSp mod">
        <pc:chgData name="Hritick Jha" userId="35416f4201db80fe" providerId="LiveId" clId="{8F560E01-D547-4C9A-9BBF-7A8050AE57DA}" dt="2025-05-09T07:57:21.236" v="1098" actId="255"/>
        <pc:sldMkLst>
          <pc:docMk/>
          <pc:sldMk cId="1157542562" sldId="267"/>
        </pc:sldMkLst>
        <pc:spChg chg="mod">
          <ac:chgData name="Hritick Jha" userId="35416f4201db80fe" providerId="LiveId" clId="{8F560E01-D547-4C9A-9BBF-7A8050AE57DA}" dt="2025-05-09T07:56:20.524" v="1092" actId="2711"/>
          <ac:spMkLst>
            <pc:docMk/>
            <pc:sldMk cId="1157542562" sldId="267"/>
            <ac:spMk id="3" creationId="{C48A9E49-0278-E6E4-C500-62CCD5A1072B}"/>
          </ac:spMkLst>
        </pc:spChg>
        <pc:spChg chg="mod">
          <ac:chgData name="Hritick Jha" userId="35416f4201db80fe" providerId="LiveId" clId="{8F560E01-D547-4C9A-9BBF-7A8050AE57DA}" dt="2025-05-09T07:57:21.236" v="1098" actId="255"/>
          <ac:spMkLst>
            <pc:docMk/>
            <pc:sldMk cId="1157542562" sldId="267"/>
            <ac:spMk id="6" creationId="{DD78E98A-1316-4BE8-DB30-1AFDB307D26F}"/>
          </ac:spMkLst>
        </pc:spChg>
        <pc:spChg chg="add">
          <ac:chgData name="Hritick Jha" userId="35416f4201db80fe" providerId="LiveId" clId="{8F560E01-D547-4C9A-9BBF-7A8050AE57DA}" dt="2025-05-09T04:36:15.622" v="140" actId="26606"/>
          <ac:spMkLst>
            <pc:docMk/>
            <pc:sldMk cId="1157542562" sldId="267"/>
            <ac:spMk id="20518" creationId="{8181FC64-B306-4821-98E2-780662EFC486}"/>
          </ac:spMkLst>
        </pc:spChg>
        <pc:spChg chg="add">
          <ac:chgData name="Hritick Jha" userId="35416f4201db80fe" providerId="LiveId" clId="{8F560E01-D547-4C9A-9BBF-7A8050AE57DA}" dt="2025-05-09T04:36:15.622" v="140" actId="26606"/>
          <ac:spMkLst>
            <pc:docMk/>
            <pc:sldMk cId="1157542562" sldId="267"/>
            <ac:spMk id="20520" creationId="{5871FC61-DD4E-47D4-81FD-8A7E7D12B371}"/>
          </ac:spMkLst>
        </pc:spChg>
        <pc:spChg chg="add">
          <ac:chgData name="Hritick Jha" userId="35416f4201db80fe" providerId="LiveId" clId="{8F560E01-D547-4C9A-9BBF-7A8050AE57DA}" dt="2025-05-09T04:36:15.622" v="140" actId="26606"/>
          <ac:spMkLst>
            <pc:docMk/>
            <pc:sldMk cId="1157542562" sldId="267"/>
            <ac:spMk id="20522" creationId="{829A1E2C-5AC8-40FC-99E9-832069D39792}"/>
          </ac:spMkLst>
        </pc:spChg>
        <pc:spChg chg="add">
          <ac:chgData name="Hritick Jha" userId="35416f4201db80fe" providerId="LiveId" clId="{8F560E01-D547-4C9A-9BBF-7A8050AE57DA}" dt="2025-05-09T04:36:15.622" v="140" actId="26606"/>
          <ac:spMkLst>
            <pc:docMk/>
            <pc:sldMk cId="1157542562" sldId="267"/>
            <ac:spMk id="20524" creationId="{55C54A75-E44A-4147-B9D0-FF46CFD31612}"/>
          </ac:spMkLst>
        </pc:spChg>
      </pc:sldChg>
      <pc:sldChg chg="addSp modSp mod setBg">
        <pc:chgData name="Hritick Jha" userId="35416f4201db80fe" providerId="LiveId" clId="{8F560E01-D547-4C9A-9BBF-7A8050AE57DA}" dt="2025-05-09T06:19:59.430" v="525" actId="26606"/>
        <pc:sldMkLst>
          <pc:docMk/>
          <pc:sldMk cId="1278031582" sldId="268"/>
        </pc:sldMkLst>
        <pc:spChg chg="mo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2" creationId="{6CCD4113-C016-B252-1E20-C2ABDF63692C}"/>
          </ac:spMkLst>
        </pc:spChg>
        <pc:spChg chg="mo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3" creationId="{A71788B6-C8C4-E5E7-AFEE-F365770BB114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9" creationId="{9B0F7D69-D93C-4C38-A23D-76E000D691CD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11" creationId="{8CD419D4-EA9D-42D9-BF62-B07F0B7B672B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17" creationId="{0CA184B6-3482-4F43-87F0-BC765DCFD8A8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19" creationId="{6C869923-8380-4244-9548-802C330638A0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23" creationId="{55169443-FCCD-4C0A-8C69-18CD3FA0968D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25" creationId="{0DBF1ABE-8590-450D-BB49-BDDCCF3EEA9E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27" creationId="{96CB0275-66F1-4491-93B8-121D0C7176BF}"/>
          </ac:spMkLst>
        </pc:spChg>
        <pc:spChg chg="add">
          <ac:chgData name="Hritick Jha" userId="35416f4201db80fe" providerId="LiveId" clId="{8F560E01-D547-4C9A-9BBF-7A8050AE57DA}" dt="2025-05-09T06:19:59.430" v="525" actId="26606"/>
          <ac:spMkLst>
            <pc:docMk/>
            <pc:sldMk cId="1278031582" sldId="268"/>
            <ac:spMk id="31" creationId="{70766076-46F5-42D5-A773-2B3BEF2B8B74}"/>
          </ac:spMkLst>
        </pc:spChg>
      </pc:sldChg>
      <pc:sldChg chg="addSp delSp modSp new mod">
        <pc:chgData name="Hritick Jha" userId="35416f4201db80fe" providerId="LiveId" clId="{8F560E01-D547-4C9A-9BBF-7A8050AE57DA}" dt="2025-05-09T04:28:26.255" v="93" actId="20577"/>
        <pc:sldMkLst>
          <pc:docMk/>
          <pc:sldMk cId="3009161784" sldId="269"/>
        </pc:sldMkLst>
        <pc:spChg chg="add del mod">
          <ac:chgData name="Hritick Jha" userId="35416f4201db80fe" providerId="LiveId" clId="{8F560E01-D547-4C9A-9BBF-7A8050AE57DA}" dt="2025-05-09T04:27:10.776" v="46" actId="1076"/>
          <ac:spMkLst>
            <pc:docMk/>
            <pc:sldMk cId="3009161784" sldId="269"/>
            <ac:spMk id="2" creationId="{B4D0303C-A099-AD4C-7832-7C6F02F813A6}"/>
          </ac:spMkLst>
        </pc:spChg>
        <pc:spChg chg="add mod">
          <ac:chgData name="Hritick Jha" userId="35416f4201db80fe" providerId="LiveId" clId="{8F560E01-D547-4C9A-9BBF-7A8050AE57DA}" dt="2025-05-09T04:28:26.255" v="93" actId="20577"/>
          <ac:spMkLst>
            <pc:docMk/>
            <pc:sldMk cId="3009161784" sldId="269"/>
            <ac:spMk id="6" creationId="{891453AE-6865-3AAC-AA60-151F8649EFEF}"/>
          </ac:spMkLst>
        </pc:spChg>
        <pc:picChg chg="add mod">
          <ac:chgData name="Hritick Jha" userId="35416f4201db80fe" providerId="LiveId" clId="{8F560E01-D547-4C9A-9BBF-7A8050AE57DA}" dt="2025-05-09T04:27:13.070" v="47" actId="1076"/>
          <ac:picMkLst>
            <pc:docMk/>
            <pc:sldMk cId="3009161784" sldId="269"/>
            <ac:picMk id="3" creationId="{94372F77-9F54-847A-5ED0-53213C1A399F}"/>
          </ac:picMkLst>
        </pc:picChg>
        <pc:picChg chg="add mod">
          <ac:chgData name="Hritick Jha" userId="35416f4201db80fe" providerId="LiveId" clId="{8F560E01-D547-4C9A-9BBF-7A8050AE57DA}" dt="2025-05-09T04:27:46.177" v="52" actId="1076"/>
          <ac:picMkLst>
            <pc:docMk/>
            <pc:sldMk cId="3009161784" sldId="269"/>
            <ac:picMk id="4" creationId="{7F8BDD19-2FB4-E1E2-D1F2-D6DE1BE7637E}"/>
          </ac:picMkLst>
        </pc:picChg>
      </pc:sldChg>
      <pc:sldChg chg="addSp modSp new mod setBg">
        <pc:chgData name="Hritick Jha" userId="35416f4201db80fe" providerId="LiveId" clId="{8F560E01-D547-4C9A-9BBF-7A8050AE57DA}" dt="2025-05-09T07:57:59.454" v="1101" actId="207"/>
        <pc:sldMkLst>
          <pc:docMk/>
          <pc:sldMk cId="3399387633" sldId="270"/>
        </pc:sldMkLst>
        <pc:spChg chg="add mod">
          <ac:chgData name="Hritick Jha" userId="35416f4201db80fe" providerId="LiveId" clId="{8F560E01-D547-4C9A-9BBF-7A8050AE57DA}" dt="2025-05-09T07:55:34.493" v="1084" actId="2711"/>
          <ac:spMkLst>
            <pc:docMk/>
            <pc:sldMk cId="3399387633" sldId="270"/>
            <ac:spMk id="2" creationId="{FE89581F-41DC-847D-7C7E-F8BDFF9BE808}"/>
          </ac:spMkLst>
        </pc:spChg>
        <pc:spChg chg="add mod">
          <ac:chgData name="Hritick Jha" userId="35416f4201db80fe" providerId="LiveId" clId="{8F560E01-D547-4C9A-9BBF-7A8050AE57DA}" dt="2025-05-09T07:57:59.454" v="1101" actId="207"/>
          <ac:spMkLst>
            <pc:docMk/>
            <pc:sldMk cId="3399387633" sldId="270"/>
            <ac:spMk id="3" creationId="{24622621-8A90-24F9-2400-4F7A7F79555D}"/>
          </ac:spMkLst>
        </pc:spChg>
        <pc:spChg chg="add">
          <ac:chgData name="Hritick Jha" userId="35416f4201db80fe" providerId="LiveId" clId="{8F560E01-D547-4C9A-9BBF-7A8050AE57DA}" dt="2025-05-09T04:35:31.669" v="138" actId="26606"/>
          <ac:spMkLst>
            <pc:docMk/>
            <pc:sldMk cId="3399387633" sldId="270"/>
            <ac:spMk id="1035" creationId="{8181FC64-B306-4821-98E2-780662EFC486}"/>
          </ac:spMkLst>
        </pc:spChg>
        <pc:spChg chg="add">
          <ac:chgData name="Hritick Jha" userId="35416f4201db80fe" providerId="LiveId" clId="{8F560E01-D547-4C9A-9BBF-7A8050AE57DA}" dt="2025-05-09T04:35:31.669" v="138" actId="26606"/>
          <ac:spMkLst>
            <pc:docMk/>
            <pc:sldMk cId="3399387633" sldId="270"/>
            <ac:spMk id="1037" creationId="{5871FC61-DD4E-47D4-81FD-8A7E7D12B371}"/>
          </ac:spMkLst>
        </pc:spChg>
        <pc:spChg chg="add">
          <ac:chgData name="Hritick Jha" userId="35416f4201db80fe" providerId="LiveId" clId="{8F560E01-D547-4C9A-9BBF-7A8050AE57DA}" dt="2025-05-09T04:35:31.669" v="138" actId="26606"/>
          <ac:spMkLst>
            <pc:docMk/>
            <pc:sldMk cId="3399387633" sldId="270"/>
            <ac:spMk id="1039" creationId="{829A1E2C-5AC8-40FC-99E9-832069D39792}"/>
          </ac:spMkLst>
        </pc:spChg>
        <pc:spChg chg="add">
          <ac:chgData name="Hritick Jha" userId="35416f4201db80fe" providerId="LiveId" clId="{8F560E01-D547-4C9A-9BBF-7A8050AE57DA}" dt="2025-05-09T04:35:31.669" v="138" actId="26606"/>
          <ac:spMkLst>
            <pc:docMk/>
            <pc:sldMk cId="3399387633" sldId="270"/>
            <ac:spMk id="1041" creationId="{55C54A75-E44A-4147-B9D0-FF46CFD31612}"/>
          </ac:spMkLst>
        </pc:spChg>
        <pc:picChg chg="add mod">
          <ac:chgData name="Hritick Jha" userId="35416f4201db80fe" providerId="LiveId" clId="{8F560E01-D547-4C9A-9BBF-7A8050AE57DA}" dt="2025-05-09T04:35:31.669" v="138" actId="26606"/>
          <ac:picMkLst>
            <pc:docMk/>
            <pc:sldMk cId="3399387633" sldId="270"/>
            <ac:picMk id="1026" creationId="{447C6E39-4F68-07F0-4F32-DD9D17CFE8D7}"/>
          </ac:picMkLst>
        </pc:picChg>
        <pc:picChg chg="add mod">
          <ac:chgData name="Hritick Jha" userId="35416f4201db80fe" providerId="LiveId" clId="{8F560E01-D547-4C9A-9BBF-7A8050AE57DA}" dt="2025-05-09T04:35:31.669" v="138" actId="26606"/>
          <ac:picMkLst>
            <pc:docMk/>
            <pc:sldMk cId="3399387633" sldId="270"/>
            <ac:picMk id="1028" creationId="{A13F2E63-8609-FFDE-AED4-AFC3985F5ED5}"/>
          </ac:picMkLst>
        </pc:picChg>
        <pc:cxnChg chg="add">
          <ac:chgData name="Hritick Jha" userId="35416f4201db80fe" providerId="LiveId" clId="{8F560E01-D547-4C9A-9BBF-7A8050AE57DA}" dt="2025-05-09T04:35:31.669" v="138" actId="26606"/>
          <ac:cxnSpMkLst>
            <pc:docMk/>
            <pc:sldMk cId="3399387633" sldId="270"/>
            <ac:cxnSpMk id="1033" creationId="{430127AE-B29E-4FDF-99D2-A2F1E7003F74}"/>
          </ac:cxnSpMkLst>
        </pc:cxnChg>
      </pc:sldChg>
      <pc:sldChg chg="addSp modSp new mod">
        <pc:chgData name="Hritick Jha" userId="35416f4201db80fe" providerId="LiveId" clId="{8F560E01-D547-4C9A-9BBF-7A8050AE57DA}" dt="2025-05-09T05:55:55.461" v="239" actId="115"/>
        <pc:sldMkLst>
          <pc:docMk/>
          <pc:sldMk cId="400484677" sldId="271"/>
        </pc:sldMkLst>
        <pc:spChg chg="add mod">
          <ac:chgData name="Hritick Jha" userId="35416f4201db80fe" providerId="LiveId" clId="{8F560E01-D547-4C9A-9BBF-7A8050AE57DA}" dt="2025-05-09T05:48:02.478" v="170" actId="1076"/>
          <ac:spMkLst>
            <pc:docMk/>
            <pc:sldMk cId="400484677" sldId="271"/>
            <ac:spMk id="2" creationId="{C3E1424D-45B2-DBBA-16C2-52A4F5C3DDF3}"/>
          </ac:spMkLst>
        </pc:spChg>
        <pc:spChg chg="add mod">
          <ac:chgData name="Hritick Jha" userId="35416f4201db80fe" providerId="LiveId" clId="{8F560E01-D547-4C9A-9BBF-7A8050AE57DA}" dt="2025-05-09T05:49:04.708" v="179" actId="115"/>
          <ac:spMkLst>
            <pc:docMk/>
            <pc:sldMk cId="400484677" sldId="271"/>
            <ac:spMk id="4" creationId="{C817FFAD-8D10-5B0D-4E15-CD73FA638311}"/>
          </ac:spMkLst>
        </pc:spChg>
        <pc:spChg chg="add mod">
          <ac:chgData name="Hritick Jha" userId="35416f4201db80fe" providerId="LiveId" clId="{8F560E01-D547-4C9A-9BBF-7A8050AE57DA}" dt="2025-05-09T05:54:10.343" v="219" actId="1076"/>
          <ac:spMkLst>
            <pc:docMk/>
            <pc:sldMk cId="400484677" sldId="271"/>
            <ac:spMk id="6" creationId="{D891B3A9-3672-649A-7E01-D4CB54DC460E}"/>
          </ac:spMkLst>
        </pc:spChg>
        <pc:spChg chg="add mod">
          <ac:chgData name="Hritick Jha" userId="35416f4201db80fe" providerId="LiveId" clId="{8F560E01-D547-4C9A-9BBF-7A8050AE57DA}" dt="2025-05-09T05:54:41.811" v="227" actId="1076"/>
          <ac:spMkLst>
            <pc:docMk/>
            <pc:sldMk cId="400484677" sldId="271"/>
            <ac:spMk id="8" creationId="{21575F8C-ECA9-8298-C68C-7873C9110766}"/>
          </ac:spMkLst>
        </pc:spChg>
        <pc:spChg chg="add mod">
          <ac:chgData name="Hritick Jha" userId="35416f4201db80fe" providerId="LiveId" clId="{8F560E01-D547-4C9A-9BBF-7A8050AE57DA}" dt="2025-05-09T05:54:50.733" v="229" actId="1076"/>
          <ac:spMkLst>
            <pc:docMk/>
            <pc:sldMk cId="400484677" sldId="271"/>
            <ac:spMk id="10" creationId="{C790D1DD-BB72-D481-8C7D-DF07F12DD8E4}"/>
          </ac:spMkLst>
        </pc:spChg>
        <pc:spChg chg="add mod">
          <ac:chgData name="Hritick Jha" userId="35416f4201db80fe" providerId="LiveId" clId="{8F560E01-D547-4C9A-9BBF-7A8050AE57DA}" dt="2025-05-09T05:55:55.461" v="239" actId="115"/>
          <ac:spMkLst>
            <pc:docMk/>
            <pc:sldMk cId="400484677" sldId="271"/>
            <ac:spMk id="13" creationId="{B2F0B35D-B14A-0F20-4AC7-0BE4E0CE6D72}"/>
          </ac:spMkLst>
        </pc:spChg>
        <pc:picChg chg="add mod">
          <ac:chgData name="Hritick Jha" userId="35416f4201db80fe" providerId="LiveId" clId="{8F560E01-D547-4C9A-9BBF-7A8050AE57DA}" dt="2025-05-09T05:53:57.069" v="216" actId="14100"/>
          <ac:picMkLst>
            <pc:docMk/>
            <pc:sldMk cId="400484677" sldId="271"/>
            <ac:picMk id="3" creationId="{3DAC725E-981C-5FC5-6E6D-DB00294442A1}"/>
          </ac:picMkLst>
        </pc:picChg>
        <pc:picChg chg="add mod">
          <ac:chgData name="Hritick Jha" userId="35416f4201db80fe" providerId="LiveId" clId="{8F560E01-D547-4C9A-9BBF-7A8050AE57DA}" dt="2025-05-09T05:54:03.805" v="218" actId="14100"/>
          <ac:picMkLst>
            <pc:docMk/>
            <pc:sldMk cId="400484677" sldId="271"/>
            <ac:picMk id="5" creationId="{9EDD5156-5F60-4DF0-D18F-44CFFAC578D5}"/>
          </ac:picMkLst>
        </pc:picChg>
        <pc:picChg chg="add mod">
          <ac:chgData name="Hritick Jha" userId="35416f4201db80fe" providerId="LiveId" clId="{8F560E01-D547-4C9A-9BBF-7A8050AE57DA}" dt="2025-05-09T05:54:38.637" v="226" actId="14100"/>
          <ac:picMkLst>
            <pc:docMk/>
            <pc:sldMk cId="400484677" sldId="271"/>
            <ac:picMk id="7" creationId="{12BD1499-DC74-039A-C2BF-66E668CFD5D4}"/>
          </ac:picMkLst>
        </pc:picChg>
        <pc:picChg chg="add mod">
          <ac:chgData name="Hritick Jha" userId="35416f4201db80fe" providerId="LiveId" clId="{8F560E01-D547-4C9A-9BBF-7A8050AE57DA}" dt="2025-05-09T05:54:44.850" v="228" actId="1076"/>
          <ac:picMkLst>
            <pc:docMk/>
            <pc:sldMk cId="400484677" sldId="271"/>
            <ac:picMk id="9" creationId="{3A00FD3C-8B45-5DF4-8149-01B6898E3A74}"/>
          </ac:picMkLst>
        </pc:picChg>
        <pc:picChg chg="add mod">
          <ac:chgData name="Hritick Jha" userId="35416f4201db80fe" providerId="LiveId" clId="{8F560E01-D547-4C9A-9BBF-7A8050AE57DA}" dt="2025-05-09T05:55:25.672" v="235" actId="14100"/>
          <ac:picMkLst>
            <pc:docMk/>
            <pc:sldMk cId="400484677" sldId="271"/>
            <ac:picMk id="11" creationId="{E4B8216C-3618-20F1-E725-454324303C76}"/>
          </ac:picMkLst>
        </pc:picChg>
      </pc:sldChg>
      <pc:sldChg chg="addSp modSp new mod">
        <pc:chgData name="Hritick Jha" userId="35416f4201db80fe" providerId="LiveId" clId="{8F560E01-D547-4C9A-9BBF-7A8050AE57DA}" dt="2025-05-09T05:59:33.597" v="269" actId="1076"/>
        <pc:sldMkLst>
          <pc:docMk/>
          <pc:sldMk cId="946213498" sldId="272"/>
        </pc:sldMkLst>
        <pc:spChg chg="add mod">
          <ac:chgData name="Hritick Jha" userId="35416f4201db80fe" providerId="LiveId" clId="{8F560E01-D547-4C9A-9BBF-7A8050AE57DA}" dt="2025-05-09T05:58:30.725" v="258" actId="115"/>
          <ac:spMkLst>
            <pc:docMk/>
            <pc:sldMk cId="946213498" sldId="272"/>
            <ac:spMk id="4" creationId="{7386552C-7360-1A13-AA34-3B0F6E19757A}"/>
          </ac:spMkLst>
        </pc:spChg>
        <pc:spChg chg="add mod">
          <ac:chgData name="Hritick Jha" userId="35416f4201db80fe" providerId="LiveId" clId="{8F560E01-D547-4C9A-9BBF-7A8050AE57DA}" dt="2025-05-09T05:59:03.326" v="266" actId="115"/>
          <ac:spMkLst>
            <pc:docMk/>
            <pc:sldMk cId="946213498" sldId="272"/>
            <ac:spMk id="5" creationId="{5F1A0CBB-7BA9-B0D2-C4EF-0DF1004F45CE}"/>
          </ac:spMkLst>
        </pc:spChg>
        <pc:spChg chg="add mod">
          <ac:chgData name="Hritick Jha" userId="35416f4201db80fe" providerId="LiveId" clId="{8F560E01-D547-4C9A-9BBF-7A8050AE57DA}" dt="2025-05-09T05:59:33.597" v="269" actId="1076"/>
          <ac:spMkLst>
            <pc:docMk/>
            <pc:sldMk cId="946213498" sldId="272"/>
            <ac:spMk id="6" creationId="{84141ECF-39E6-03E9-E7B1-206A2FEF9B33}"/>
          </ac:spMkLst>
        </pc:spChg>
        <pc:picChg chg="add mod">
          <ac:chgData name="Hritick Jha" userId="35416f4201db80fe" providerId="LiveId" clId="{8F560E01-D547-4C9A-9BBF-7A8050AE57DA}" dt="2025-05-09T05:58:51.509" v="261" actId="1076"/>
          <ac:picMkLst>
            <pc:docMk/>
            <pc:sldMk cId="946213498" sldId="272"/>
            <ac:picMk id="2" creationId="{5CD9B4AF-2415-512D-8A64-4AF5C08E5B4C}"/>
          </ac:picMkLst>
        </pc:picChg>
        <pc:picChg chg="add mod">
          <ac:chgData name="Hritick Jha" userId="35416f4201db80fe" providerId="LiveId" clId="{8F560E01-D547-4C9A-9BBF-7A8050AE57DA}" dt="2025-05-09T05:58:02.627" v="253" actId="14100"/>
          <ac:picMkLst>
            <pc:docMk/>
            <pc:sldMk cId="946213498" sldId="272"/>
            <ac:picMk id="3" creationId="{7C0BCD76-98B0-0BC7-FD3A-51DB7C340494}"/>
          </ac:picMkLst>
        </pc:picChg>
      </pc:sldChg>
      <pc:sldChg chg="addSp modSp new mod">
        <pc:chgData name="Hritick Jha" userId="35416f4201db80fe" providerId="LiveId" clId="{8F560E01-D547-4C9A-9BBF-7A8050AE57DA}" dt="2025-05-09T06:10:24.534" v="452" actId="14100"/>
        <pc:sldMkLst>
          <pc:docMk/>
          <pc:sldMk cId="1889990074" sldId="273"/>
        </pc:sldMkLst>
        <pc:spChg chg="add mod">
          <ac:chgData name="Hritick Jha" userId="35416f4201db80fe" providerId="LiveId" clId="{8F560E01-D547-4C9A-9BBF-7A8050AE57DA}" dt="2025-05-09T06:00:26.500" v="276" actId="255"/>
          <ac:spMkLst>
            <pc:docMk/>
            <pc:sldMk cId="1889990074" sldId="273"/>
            <ac:spMk id="2" creationId="{28A2A985-A1B7-0368-AE25-293C77AE9227}"/>
          </ac:spMkLst>
        </pc:spChg>
        <pc:picChg chg="add mod">
          <ac:chgData name="Hritick Jha" userId="35416f4201db80fe" providerId="LiveId" clId="{8F560E01-D547-4C9A-9BBF-7A8050AE57DA}" dt="2025-05-09T06:06:53.280" v="379" actId="14100"/>
          <ac:picMkLst>
            <pc:docMk/>
            <pc:sldMk cId="1889990074" sldId="273"/>
            <ac:picMk id="3" creationId="{450264B9-9CD4-CAE8-CE4E-122967EA8CB1}"/>
          </ac:picMkLst>
        </pc:picChg>
        <pc:picChg chg="add mod">
          <ac:chgData name="Hritick Jha" userId="35416f4201db80fe" providerId="LiveId" clId="{8F560E01-D547-4C9A-9BBF-7A8050AE57DA}" dt="2025-05-09T06:06:58.585" v="381" actId="14100"/>
          <ac:picMkLst>
            <pc:docMk/>
            <pc:sldMk cId="1889990074" sldId="273"/>
            <ac:picMk id="4" creationId="{23A90064-CAA4-7DB1-AD5E-DDFBE91EFE12}"/>
          </ac:picMkLst>
        </pc:picChg>
        <pc:picChg chg="add mod">
          <ac:chgData name="Hritick Jha" userId="35416f4201db80fe" providerId="LiveId" clId="{8F560E01-D547-4C9A-9BBF-7A8050AE57DA}" dt="2025-05-09T06:07:07.795" v="385" actId="14100"/>
          <ac:picMkLst>
            <pc:docMk/>
            <pc:sldMk cId="1889990074" sldId="273"/>
            <ac:picMk id="5" creationId="{325B20D8-4D0A-8911-3B7A-E7CC20E88711}"/>
          </ac:picMkLst>
        </pc:picChg>
        <pc:picChg chg="add mod">
          <ac:chgData name="Hritick Jha" userId="35416f4201db80fe" providerId="LiveId" clId="{8F560E01-D547-4C9A-9BBF-7A8050AE57DA}" dt="2025-05-09T06:07:16.826" v="388" actId="14100"/>
          <ac:picMkLst>
            <pc:docMk/>
            <pc:sldMk cId="1889990074" sldId="273"/>
            <ac:picMk id="6" creationId="{79BE106A-F905-489B-F4CA-335A114F97D2}"/>
          </ac:picMkLst>
        </pc:picChg>
        <pc:picChg chg="add mod">
          <ac:chgData name="Hritick Jha" userId="35416f4201db80fe" providerId="LiveId" clId="{8F560E01-D547-4C9A-9BBF-7A8050AE57DA}" dt="2025-05-09T06:07:26.201" v="391" actId="14100"/>
          <ac:picMkLst>
            <pc:docMk/>
            <pc:sldMk cId="1889990074" sldId="273"/>
            <ac:picMk id="7" creationId="{5D4A5E90-91D5-6F6B-F370-283C2E33E3AE}"/>
          </ac:picMkLst>
        </pc:picChg>
        <pc:picChg chg="add mod">
          <ac:chgData name="Hritick Jha" userId="35416f4201db80fe" providerId="LiveId" clId="{8F560E01-D547-4C9A-9BBF-7A8050AE57DA}" dt="2025-05-09T06:07:33.602" v="394" actId="14100"/>
          <ac:picMkLst>
            <pc:docMk/>
            <pc:sldMk cId="1889990074" sldId="273"/>
            <ac:picMk id="8" creationId="{2B2563D7-7497-F94B-A7FF-BB7D4CD0F29D}"/>
          </ac:picMkLst>
        </pc:picChg>
        <pc:picChg chg="add mod">
          <ac:chgData name="Hritick Jha" userId="35416f4201db80fe" providerId="LiveId" clId="{8F560E01-D547-4C9A-9BBF-7A8050AE57DA}" dt="2025-05-09T06:07:42.815" v="398" actId="14100"/>
          <ac:picMkLst>
            <pc:docMk/>
            <pc:sldMk cId="1889990074" sldId="273"/>
            <ac:picMk id="9" creationId="{5D1729D5-984B-87E5-3574-D9772B7F27C4}"/>
          </ac:picMkLst>
        </pc:picChg>
        <pc:picChg chg="add mod">
          <ac:chgData name="Hritick Jha" userId="35416f4201db80fe" providerId="LiveId" clId="{8F560E01-D547-4C9A-9BBF-7A8050AE57DA}" dt="2025-05-09T06:07:52.617" v="401" actId="14100"/>
          <ac:picMkLst>
            <pc:docMk/>
            <pc:sldMk cId="1889990074" sldId="273"/>
            <ac:picMk id="10" creationId="{F9537E70-A9E5-4B64-8505-A7DCAF068AA4}"/>
          </ac:picMkLst>
        </pc:picChg>
        <pc:picChg chg="add mod">
          <ac:chgData name="Hritick Jha" userId="35416f4201db80fe" providerId="LiveId" clId="{8F560E01-D547-4C9A-9BBF-7A8050AE57DA}" dt="2025-05-09T06:08:00.859" v="405" actId="14100"/>
          <ac:picMkLst>
            <pc:docMk/>
            <pc:sldMk cId="1889990074" sldId="273"/>
            <ac:picMk id="11" creationId="{1CA7C1A6-0C99-4706-CECE-A1FFE2BAB390}"/>
          </ac:picMkLst>
        </pc:picChg>
        <pc:picChg chg="add mod">
          <ac:chgData name="Hritick Jha" userId="35416f4201db80fe" providerId="LiveId" clId="{8F560E01-D547-4C9A-9BBF-7A8050AE57DA}" dt="2025-05-09T06:08:09.120" v="409" actId="14100"/>
          <ac:picMkLst>
            <pc:docMk/>
            <pc:sldMk cId="1889990074" sldId="273"/>
            <ac:picMk id="12" creationId="{6BC71466-1C6D-2231-A1FD-7A3191AD4A83}"/>
          </ac:picMkLst>
        </pc:picChg>
        <pc:picChg chg="add mod">
          <ac:chgData name="Hritick Jha" userId="35416f4201db80fe" providerId="LiveId" clId="{8F560E01-D547-4C9A-9BBF-7A8050AE57DA}" dt="2025-05-09T06:08:21.012" v="412" actId="14100"/>
          <ac:picMkLst>
            <pc:docMk/>
            <pc:sldMk cId="1889990074" sldId="273"/>
            <ac:picMk id="13" creationId="{3F1A2A04-D863-2224-7317-9D808648CE10}"/>
          </ac:picMkLst>
        </pc:picChg>
        <pc:picChg chg="add mod">
          <ac:chgData name="Hritick Jha" userId="35416f4201db80fe" providerId="LiveId" clId="{8F560E01-D547-4C9A-9BBF-7A8050AE57DA}" dt="2025-05-09T06:08:28.728" v="415" actId="14100"/>
          <ac:picMkLst>
            <pc:docMk/>
            <pc:sldMk cId="1889990074" sldId="273"/>
            <ac:picMk id="14" creationId="{C1B9D07E-597B-6811-ACB1-A45E020FEA5D}"/>
          </ac:picMkLst>
        </pc:picChg>
        <pc:picChg chg="add mod">
          <ac:chgData name="Hritick Jha" userId="35416f4201db80fe" providerId="LiveId" clId="{8F560E01-D547-4C9A-9BBF-7A8050AE57DA}" dt="2025-05-09T06:08:35.928" v="418" actId="14100"/>
          <ac:picMkLst>
            <pc:docMk/>
            <pc:sldMk cId="1889990074" sldId="273"/>
            <ac:picMk id="15" creationId="{5B3CEE7C-9037-B771-E62A-077A1A2A59DE}"/>
          </ac:picMkLst>
        </pc:picChg>
        <pc:picChg chg="add mod">
          <ac:chgData name="Hritick Jha" userId="35416f4201db80fe" providerId="LiveId" clId="{8F560E01-D547-4C9A-9BBF-7A8050AE57DA}" dt="2025-05-09T06:08:47.003" v="423" actId="14100"/>
          <ac:picMkLst>
            <pc:docMk/>
            <pc:sldMk cId="1889990074" sldId="273"/>
            <ac:picMk id="16" creationId="{689323DD-03B2-65C8-2BED-4A24359B262E}"/>
          </ac:picMkLst>
        </pc:picChg>
        <pc:picChg chg="add mod">
          <ac:chgData name="Hritick Jha" userId="35416f4201db80fe" providerId="LiveId" clId="{8F560E01-D547-4C9A-9BBF-7A8050AE57DA}" dt="2025-05-09T06:08:53.248" v="426" actId="14100"/>
          <ac:picMkLst>
            <pc:docMk/>
            <pc:sldMk cId="1889990074" sldId="273"/>
            <ac:picMk id="17" creationId="{466BEE2A-4675-D886-014E-4995B8137FEC}"/>
          </ac:picMkLst>
        </pc:picChg>
        <pc:picChg chg="add mod">
          <ac:chgData name="Hritick Jha" userId="35416f4201db80fe" providerId="LiveId" clId="{8F560E01-D547-4C9A-9BBF-7A8050AE57DA}" dt="2025-05-09T06:09:12.089" v="430" actId="1076"/>
          <ac:picMkLst>
            <pc:docMk/>
            <pc:sldMk cId="1889990074" sldId="273"/>
            <ac:picMk id="18" creationId="{0202F817-3098-283D-B53D-8AB2BFA3E0E8}"/>
          </ac:picMkLst>
        </pc:picChg>
        <pc:picChg chg="add mod">
          <ac:chgData name="Hritick Jha" userId="35416f4201db80fe" providerId="LiveId" clId="{8F560E01-D547-4C9A-9BBF-7A8050AE57DA}" dt="2025-05-09T06:09:29.063" v="436" actId="1076"/>
          <ac:picMkLst>
            <pc:docMk/>
            <pc:sldMk cId="1889990074" sldId="273"/>
            <ac:picMk id="19" creationId="{4E9B9F25-2E86-4544-4415-7791D3501771}"/>
          </ac:picMkLst>
        </pc:picChg>
        <pc:picChg chg="add mod">
          <ac:chgData name="Hritick Jha" userId="35416f4201db80fe" providerId="LiveId" clId="{8F560E01-D547-4C9A-9BBF-7A8050AE57DA}" dt="2025-05-09T06:09:47.408" v="442" actId="14100"/>
          <ac:picMkLst>
            <pc:docMk/>
            <pc:sldMk cId="1889990074" sldId="273"/>
            <ac:picMk id="20" creationId="{30B5CB5D-6FE3-7576-4EC1-1DD4D376D14F}"/>
          </ac:picMkLst>
        </pc:picChg>
        <pc:picChg chg="add mod">
          <ac:chgData name="Hritick Jha" userId="35416f4201db80fe" providerId="LiveId" clId="{8F560E01-D547-4C9A-9BBF-7A8050AE57DA}" dt="2025-05-09T06:10:04.621" v="447" actId="1076"/>
          <ac:picMkLst>
            <pc:docMk/>
            <pc:sldMk cId="1889990074" sldId="273"/>
            <ac:picMk id="21" creationId="{0B8F3038-AB12-6EA4-A493-F8EA42FAFC19}"/>
          </ac:picMkLst>
        </pc:picChg>
        <pc:picChg chg="add mod">
          <ac:chgData name="Hritick Jha" userId="35416f4201db80fe" providerId="LiveId" clId="{8F560E01-D547-4C9A-9BBF-7A8050AE57DA}" dt="2025-05-09T06:10:24.534" v="452" actId="14100"/>
          <ac:picMkLst>
            <pc:docMk/>
            <pc:sldMk cId="1889990074" sldId="273"/>
            <ac:picMk id="22" creationId="{6B6F8D3F-86BA-B0B1-078F-84632D3398B6}"/>
          </ac:picMkLst>
        </pc:picChg>
      </pc:sldChg>
      <pc:sldChg chg="addSp delSp modSp new del mod">
        <pc:chgData name="Hritick Jha" userId="35416f4201db80fe" providerId="LiveId" clId="{8F560E01-D547-4C9A-9BBF-7A8050AE57DA}" dt="2025-05-09T06:14:09.442" v="470" actId="2696"/>
        <pc:sldMkLst>
          <pc:docMk/>
          <pc:sldMk cId="30130036" sldId="274"/>
        </pc:sldMkLst>
      </pc:sldChg>
      <pc:sldChg chg="addSp delSp modSp new mod setBg">
        <pc:chgData name="Hritick Jha" userId="35416f4201db80fe" providerId="LiveId" clId="{8F560E01-D547-4C9A-9BBF-7A8050AE57DA}" dt="2025-05-09T07:58:29.007" v="1105" actId="207"/>
        <pc:sldMkLst>
          <pc:docMk/>
          <pc:sldMk cId="1603950167" sldId="274"/>
        </pc:sldMkLst>
        <pc:spChg chg="add mod">
          <ac:chgData name="Hritick Jha" userId="35416f4201db80fe" providerId="LiveId" clId="{8F560E01-D547-4C9A-9BBF-7A8050AE57DA}" dt="2025-05-09T07:49:13.675" v="1071" actId="255"/>
          <ac:spMkLst>
            <pc:docMk/>
            <pc:sldMk cId="1603950167" sldId="274"/>
            <ac:spMk id="2" creationId="{8CA0ACF6-C293-4DE3-1AB7-45199E840CB2}"/>
          </ac:spMkLst>
        </pc:spChg>
        <pc:spChg chg="add mod ord">
          <ac:chgData name="Hritick Jha" userId="35416f4201db80fe" providerId="LiveId" clId="{8F560E01-D547-4C9A-9BBF-7A8050AE57DA}" dt="2025-05-09T07:58:29.007" v="1105" actId="207"/>
          <ac:spMkLst>
            <pc:docMk/>
            <pc:sldMk cId="1603950167" sldId="274"/>
            <ac:spMk id="3" creationId="{1C569F2E-0947-D352-E3E8-E7F0D4C5A4E9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13" creationId="{AC14302F-E955-47D0-A56B-D1D1A6953B51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15" creationId="{338E15C2-FFE3-4AD9-B8E8-4B895DB2E1A8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17" creationId="{A45FD7F6-BF7B-4588-AE38-90035891A149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19" creationId="{CA287970-7F13-4D1F-AF7F-E0B649F25AF8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21" creationId="{F03296FF-275D-4B43-B5B2-F04190E05E67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23" creationId="{CE2CF453-4871-4F22-8746-957F757DAAF8}"/>
          </ac:spMkLst>
        </pc:spChg>
        <pc:spChg chg="add">
          <ac:chgData name="Hritick Jha" userId="35416f4201db80fe" providerId="LiveId" clId="{8F560E01-D547-4C9A-9BBF-7A8050AE57DA}" dt="2025-05-09T06:18:56.563" v="513" actId="26606"/>
          <ac:spMkLst>
            <pc:docMk/>
            <pc:sldMk cId="1603950167" sldId="274"/>
            <ac:spMk id="25" creationId="{3705B420-CA19-4291-B5C3-B6AA9196864E}"/>
          </ac:spMkLst>
        </pc:spChg>
        <pc:picChg chg="add">
          <ac:chgData name="Hritick Jha" userId="35416f4201db80fe" providerId="LiveId" clId="{8F560E01-D547-4C9A-9BBF-7A8050AE57DA}" dt="2025-05-09T06:18:36.723" v="510"/>
          <ac:picMkLst>
            <pc:docMk/>
            <pc:sldMk cId="1603950167" sldId="274"/>
            <ac:picMk id="5" creationId="{2F33E036-D67F-EC19-5FB6-7251FB6E15E2}"/>
          </ac:picMkLst>
        </pc:picChg>
        <pc:picChg chg="add mod">
          <ac:chgData name="Hritick Jha" userId="35416f4201db80fe" providerId="LiveId" clId="{8F560E01-D547-4C9A-9BBF-7A8050AE57DA}" dt="2025-05-09T06:18:56.563" v="513" actId="26606"/>
          <ac:picMkLst>
            <pc:docMk/>
            <pc:sldMk cId="1603950167" sldId="274"/>
            <ac:picMk id="6" creationId="{A66A11E9-43C6-9077-7FC9-DF100E45A868}"/>
          </ac:picMkLst>
        </pc:picChg>
      </pc:sldChg>
      <pc:sldChg chg="addSp delSp modSp new mod setBg">
        <pc:chgData name="Hritick Jha" userId="35416f4201db80fe" providerId="LiveId" clId="{8F560E01-D547-4C9A-9BBF-7A8050AE57DA}" dt="2025-05-09T06:47:13.375" v="593" actId="14100"/>
        <pc:sldMkLst>
          <pc:docMk/>
          <pc:sldMk cId="1785241510" sldId="275"/>
        </pc:sldMkLst>
        <pc:spChg chg="mod">
          <ac:chgData name="Hritick Jha" userId="35416f4201db80fe" providerId="LiveId" clId="{8F560E01-D547-4C9A-9BBF-7A8050AE57DA}" dt="2025-05-09T06:46:14.484" v="574" actId="1076"/>
          <ac:spMkLst>
            <pc:docMk/>
            <pc:sldMk cId="1785241510" sldId="275"/>
            <ac:spMk id="3" creationId="{71BC4EA9-F752-9357-B979-4FA35D898019}"/>
          </ac:spMkLst>
        </pc:spChg>
        <pc:spChg chg="mod">
          <ac:chgData name="Hritick Jha" userId="35416f4201db80fe" providerId="LiveId" clId="{8F560E01-D547-4C9A-9BBF-7A8050AE57DA}" dt="2025-05-09T06:47:13.375" v="593" actId="14100"/>
          <ac:spMkLst>
            <pc:docMk/>
            <pc:sldMk cId="1785241510" sldId="275"/>
            <ac:spMk id="4" creationId="{F88AEA8B-7EF5-E7D5-DF95-DDCC81FA1167}"/>
          </ac:spMkLst>
        </pc:spChg>
        <pc:spChg chg="add">
          <ac:chgData name="Hritick Jha" userId="35416f4201db80fe" providerId="LiveId" clId="{8F560E01-D547-4C9A-9BBF-7A8050AE57DA}" dt="2025-05-09T06:45:48.529" v="567" actId="26606"/>
          <ac:spMkLst>
            <pc:docMk/>
            <pc:sldMk cId="1785241510" sldId="275"/>
            <ac:spMk id="12" creationId="{8181FC64-B306-4821-98E2-780662EFC486}"/>
          </ac:spMkLst>
        </pc:spChg>
        <pc:spChg chg="add">
          <ac:chgData name="Hritick Jha" userId="35416f4201db80fe" providerId="LiveId" clId="{8F560E01-D547-4C9A-9BBF-7A8050AE57DA}" dt="2025-05-09T06:45:48.529" v="567" actId="26606"/>
          <ac:spMkLst>
            <pc:docMk/>
            <pc:sldMk cId="1785241510" sldId="275"/>
            <ac:spMk id="14" creationId="{5871FC61-DD4E-47D4-81FD-8A7E7D12B371}"/>
          </ac:spMkLst>
        </pc:spChg>
        <pc:spChg chg="add">
          <ac:chgData name="Hritick Jha" userId="35416f4201db80fe" providerId="LiveId" clId="{8F560E01-D547-4C9A-9BBF-7A8050AE57DA}" dt="2025-05-09T06:45:48.529" v="567" actId="26606"/>
          <ac:spMkLst>
            <pc:docMk/>
            <pc:sldMk cId="1785241510" sldId="275"/>
            <ac:spMk id="16" creationId="{8B598134-D292-43E6-9C55-117198046913}"/>
          </ac:spMkLst>
        </pc:spChg>
        <pc:spChg chg="add">
          <ac:chgData name="Hritick Jha" userId="35416f4201db80fe" providerId="LiveId" clId="{8F560E01-D547-4C9A-9BBF-7A8050AE57DA}" dt="2025-05-09T06:45:48.529" v="567" actId="26606"/>
          <ac:spMkLst>
            <pc:docMk/>
            <pc:sldMk cId="1785241510" sldId="275"/>
            <ac:spMk id="18" creationId="{829A1E2C-5AC8-40FC-99E9-832069D39792}"/>
          </ac:spMkLst>
        </pc:spChg>
        <pc:picChg chg="add mod">
          <ac:chgData name="Hritick Jha" userId="35416f4201db80fe" providerId="LiveId" clId="{8F560E01-D547-4C9A-9BBF-7A8050AE57DA}" dt="2025-05-09T06:45:48.529" v="567" actId="26606"/>
          <ac:picMkLst>
            <pc:docMk/>
            <pc:sldMk cId="1785241510" sldId="275"/>
            <ac:picMk id="5" creationId="{178A3D58-B04A-6634-472A-659B148BAE7B}"/>
          </ac:picMkLst>
        </pc:picChg>
        <pc:cxnChg chg="add">
          <ac:chgData name="Hritick Jha" userId="35416f4201db80fe" providerId="LiveId" clId="{8F560E01-D547-4C9A-9BBF-7A8050AE57DA}" dt="2025-05-09T06:45:48.529" v="567" actId="26606"/>
          <ac:cxnSpMkLst>
            <pc:docMk/>
            <pc:sldMk cId="1785241510" sldId="275"/>
            <ac:cxnSpMk id="10" creationId="{430127AE-B29E-4FDF-99D2-A2F1E7003F74}"/>
          </ac:cxnSpMkLst>
        </pc:cxnChg>
      </pc:sldChg>
      <pc:sldChg chg="addSp delSp modSp new del mod setBg">
        <pc:chgData name="Hritick Jha" userId="35416f4201db80fe" providerId="LiveId" clId="{8F560E01-D547-4C9A-9BBF-7A8050AE57DA}" dt="2025-05-09T06:43:53.039" v="564" actId="2696"/>
        <pc:sldMkLst>
          <pc:docMk/>
          <pc:sldMk cId="3618350538" sldId="275"/>
        </pc:sldMkLst>
      </pc:sldChg>
      <pc:sldChg chg="addSp delSp modSp new mod setBg">
        <pc:chgData name="Hritick Jha" userId="35416f4201db80fe" providerId="LiveId" clId="{8F560E01-D547-4C9A-9BBF-7A8050AE57DA}" dt="2025-05-09T08:00:26.760" v="1107" actId="207"/>
        <pc:sldMkLst>
          <pc:docMk/>
          <pc:sldMk cId="2802791838" sldId="276"/>
        </pc:sldMkLst>
        <pc:spChg chg="add mod">
          <ac:chgData name="Hritick Jha" userId="35416f4201db80fe" providerId="LiveId" clId="{8F560E01-D547-4C9A-9BBF-7A8050AE57DA}" dt="2025-05-09T07:55:09.363" v="1081" actId="2711"/>
          <ac:spMkLst>
            <pc:docMk/>
            <pc:sldMk cId="2802791838" sldId="276"/>
            <ac:spMk id="2" creationId="{9732FE9D-CB26-278B-AB3F-F2F065B4CCBE}"/>
          </ac:spMkLst>
        </pc:spChg>
        <pc:spChg chg="add mod ord">
          <ac:chgData name="Hritick Jha" userId="35416f4201db80fe" providerId="LiveId" clId="{8F560E01-D547-4C9A-9BBF-7A8050AE57DA}" dt="2025-05-09T08:00:26.760" v="1107" actId="207"/>
          <ac:spMkLst>
            <pc:docMk/>
            <pc:sldMk cId="2802791838" sldId="276"/>
            <ac:spMk id="3" creationId="{76DDFEC8-35E6-4AAB-F7B3-916478C35C43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4" creationId="{DA9B8B07-8F81-49AC-8835-B96E502AE602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5" creationId="{FFCE32A8-9023-4233-8069-BD496439E44F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6" creationId="{A0F97ED8-8309-4F86-B4AF-B4CE4380A350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7" creationId="{79579F2F-A4FB-4FC7-879A-E4EAAD7C8249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8" creationId="{519666C0-D5A3-44A4-B225-389ABCB925D0}"/>
          </ac:spMkLst>
        </pc:spChg>
        <pc:spChg chg="add">
          <ac:chgData name="Hritick Jha" userId="35416f4201db80fe" providerId="LiveId" clId="{8F560E01-D547-4C9A-9BBF-7A8050AE57DA}" dt="2025-05-09T06:53:54.300" v="624" actId="26606"/>
          <ac:spMkLst>
            <pc:docMk/>
            <pc:sldMk cId="2802791838" sldId="276"/>
            <ac:spMk id="39" creationId="{415E655C-898A-48D1-A2C9-53B3FCA9A690}"/>
          </ac:spMkLst>
        </pc:spChg>
        <pc:picChg chg="add mod ord">
          <ac:chgData name="Hritick Jha" userId="35416f4201db80fe" providerId="LiveId" clId="{8F560E01-D547-4C9A-9BBF-7A8050AE57DA}" dt="2025-05-09T06:53:54.300" v="624" actId="26606"/>
          <ac:picMkLst>
            <pc:docMk/>
            <pc:sldMk cId="2802791838" sldId="276"/>
            <ac:picMk id="5" creationId="{8651C769-5D63-655F-DEE9-9E221F639641}"/>
          </ac:picMkLst>
        </pc:picChg>
        <pc:picChg chg="add mod ord">
          <ac:chgData name="Hritick Jha" userId="35416f4201db80fe" providerId="LiveId" clId="{8F560E01-D547-4C9A-9BBF-7A8050AE57DA}" dt="2025-05-09T06:53:54.300" v="624" actId="26606"/>
          <ac:picMkLst>
            <pc:docMk/>
            <pc:sldMk cId="2802791838" sldId="276"/>
            <ac:picMk id="6" creationId="{2B6F35BC-4AA8-9EB3-DDCA-A299236101F8}"/>
          </ac:picMkLst>
        </pc:picChg>
      </pc:sldChg>
      <pc:sldChg chg="addSp delSp modSp new mod setBg">
        <pc:chgData name="Hritick Jha" userId="35416f4201db80fe" providerId="LiveId" clId="{8F560E01-D547-4C9A-9BBF-7A8050AE57DA}" dt="2025-05-09T07:58:36.056" v="1106" actId="207"/>
        <pc:sldMkLst>
          <pc:docMk/>
          <pc:sldMk cId="2178527566" sldId="277"/>
        </pc:sldMkLst>
        <pc:spChg chg="add mod">
          <ac:chgData name="Hritick Jha" userId="35416f4201db80fe" providerId="LiveId" clId="{8F560E01-D547-4C9A-9BBF-7A8050AE57DA}" dt="2025-05-09T07:48:56.555" v="1068" actId="2711"/>
          <ac:spMkLst>
            <pc:docMk/>
            <pc:sldMk cId="2178527566" sldId="277"/>
            <ac:spMk id="2" creationId="{3B4D4676-A8DB-2889-AC64-5F2A6D777D6E}"/>
          </ac:spMkLst>
        </pc:spChg>
        <pc:spChg chg="add mod ord">
          <ac:chgData name="Hritick Jha" userId="35416f4201db80fe" providerId="LiveId" clId="{8F560E01-D547-4C9A-9BBF-7A8050AE57DA}" dt="2025-05-09T07:58:36.056" v="1106" actId="207"/>
          <ac:spMkLst>
            <pc:docMk/>
            <pc:sldMk cId="2178527566" sldId="277"/>
            <ac:spMk id="3" creationId="{38384AE5-C211-5506-4D4A-75892AD7097C}"/>
          </ac:spMkLst>
        </pc:spChg>
        <pc:spChg chg="add">
          <ac:chgData name="Hritick Jha" userId="35416f4201db80fe" providerId="LiveId" clId="{8F560E01-D547-4C9A-9BBF-7A8050AE57DA}" dt="2025-05-09T06:59:26.888" v="665" actId="26606"/>
          <ac:spMkLst>
            <pc:docMk/>
            <pc:sldMk cId="2178527566" sldId="277"/>
            <ac:spMk id="37" creationId="{8181FC64-B306-4821-98E2-780662EFC486}"/>
          </ac:spMkLst>
        </pc:spChg>
        <pc:spChg chg="add">
          <ac:chgData name="Hritick Jha" userId="35416f4201db80fe" providerId="LiveId" clId="{8F560E01-D547-4C9A-9BBF-7A8050AE57DA}" dt="2025-05-09T06:59:26.888" v="665" actId="26606"/>
          <ac:spMkLst>
            <pc:docMk/>
            <pc:sldMk cId="2178527566" sldId="277"/>
            <ac:spMk id="38" creationId="{5871FC61-DD4E-47D4-81FD-8A7E7D12B371}"/>
          </ac:spMkLst>
        </pc:spChg>
        <pc:spChg chg="add">
          <ac:chgData name="Hritick Jha" userId="35416f4201db80fe" providerId="LiveId" clId="{8F560E01-D547-4C9A-9BBF-7A8050AE57DA}" dt="2025-05-09T06:59:26.888" v="665" actId="26606"/>
          <ac:spMkLst>
            <pc:docMk/>
            <pc:sldMk cId="2178527566" sldId="277"/>
            <ac:spMk id="39" creationId="{829A1E2C-5AC8-40FC-99E9-832069D39792}"/>
          </ac:spMkLst>
        </pc:spChg>
        <pc:spChg chg="add">
          <ac:chgData name="Hritick Jha" userId="35416f4201db80fe" providerId="LiveId" clId="{8F560E01-D547-4C9A-9BBF-7A8050AE57DA}" dt="2025-05-09T06:59:26.888" v="665" actId="26606"/>
          <ac:spMkLst>
            <pc:docMk/>
            <pc:sldMk cId="2178527566" sldId="277"/>
            <ac:spMk id="40" creationId="{55C54A75-E44A-4147-B9D0-FF46CFD31612}"/>
          </ac:spMkLst>
        </pc:spChg>
        <pc:picChg chg="add mod ord">
          <ac:chgData name="Hritick Jha" userId="35416f4201db80fe" providerId="LiveId" clId="{8F560E01-D547-4C9A-9BBF-7A8050AE57DA}" dt="2025-05-09T06:58:57.875" v="660" actId="26606"/>
          <ac:picMkLst>
            <pc:docMk/>
            <pc:sldMk cId="2178527566" sldId="277"/>
            <ac:picMk id="4" creationId="{9F953690-821A-848A-7A03-6121B5DA502C}"/>
          </ac:picMkLst>
        </pc:picChg>
        <pc:picChg chg="add mod">
          <ac:chgData name="Hritick Jha" userId="35416f4201db80fe" providerId="LiveId" clId="{8F560E01-D547-4C9A-9BBF-7A8050AE57DA}" dt="2025-05-09T06:59:15.615" v="662" actId="1076"/>
          <ac:picMkLst>
            <pc:docMk/>
            <pc:sldMk cId="2178527566" sldId="277"/>
            <ac:picMk id="5" creationId="{66F87646-17E2-9AB6-B26C-4968B2647F3D}"/>
          </ac:picMkLst>
        </pc:picChg>
      </pc:sldChg>
      <pc:sldChg chg="addSp delSp modSp new mod setBg">
        <pc:chgData name="Hritick Jha" userId="35416f4201db80fe" providerId="LiveId" clId="{8F560E01-D547-4C9A-9BBF-7A8050AE57DA}" dt="2025-05-09T07:57:52.791" v="1100" actId="207"/>
        <pc:sldMkLst>
          <pc:docMk/>
          <pc:sldMk cId="1300755658" sldId="278"/>
        </pc:sldMkLst>
        <pc:spChg chg="add mod">
          <ac:chgData name="Hritick Jha" userId="35416f4201db80fe" providerId="LiveId" clId="{8F560E01-D547-4C9A-9BBF-7A8050AE57DA}" dt="2025-05-09T07:56:11.593" v="1091" actId="14100"/>
          <ac:spMkLst>
            <pc:docMk/>
            <pc:sldMk cId="1300755658" sldId="278"/>
            <ac:spMk id="2" creationId="{232A138B-4D8C-FF6F-CA92-7466891C5F1F}"/>
          </ac:spMkLst>
        </pc:spChg>
        <pc:spChg chg="add mod">
          <ac:chgData name="Hritick Jha" userId="35416f4201db80fe" providerId="LiveId" clId="{8F560E01-D547-4C9A-9BBF-7A8050AE57DA}" dt="2025-05-09T07:57:52.791" v="1100" actId="207"/>
          <ac:spMkLst>
            <pc:docMk/>
            <pc:sldMk cId="1300755658" sldId="278"/>
            <ac:spMk id="9" creationId="{4C106FC9-D1A5-5CD1-C915-B353B28E68D2}"/>
          </ac:spMkLst>
        </pc:spChg>
        <pc:spChg chg="add">
          <ac:chgData name="Hritick Jha" userId="35416f4201db80fe" providerId="LiveId" clId="{8F560E01-D547-4C9A-9BBF-7A8050AE57DA}" dt="2025-05-09T07:04:46.787" v="707" actId="26606"/>
          <ac:spMkLst>
            <pc:docMk/>
            <pc:sldMk cId="1300755658" sldId="278"/>
            <ac:spMk id="27" creationId="{3D5FBB81-B61B-416A-8F5D-A8DDF62530F1}"/>
          </ac:spMkLst>
        </pc:spChg>
        <pc:spChg chg="add">
          <ac:chgData name="Hritick Jha" userId="35416f4201db80fe" providerId="LiveId" clId="{8F560E01-D547-4C9A-9BBF-7A8050AE57DA}" dt="2025-05-09T07:04:46.787" v="707" actId="26606"/>
          <ac:spMkLst>
            <pc:docMk/>
            <pc:sldMk cId="1300755658" sldId="278"/>
            <ac:spMk id="28" creationId="{40C0D7D4-D83D-4C58-87D1-955F0A9173D7}"/>
          </ac:spMkLst>
        </pc:spChg>
        <pc:spChg chg="add">
          <ac:chgData name="Hritick Jha" userId="35416f4201db80fe" providerId="LiveId" clId="{8F560E01-D547-4C9A-9BBF-7A8050AE57DA}" dt="2025-05-09T07:04:46.787" v="707" actId="26606"/>
          <ac:spMkLst>
            <pc:docMk/>
            <pc:sldMk cId="1300755658" sldId="278"/>
            <ac:spMk id="29" creationId="{0BA56A81-C9DD-4EBA-9E13-32FFB51CFD45}"/>
          </ac:spMkLst>
        </pc:spChg>
        <pc:spChg chg="add">
          <ac:chgData name="Hritick Jha" userId="35416f4201db80fe" providerId="LiveId" clId="{8F560E01-D547-4C9A-9BBF-7A8050AE57DA}" dt="2025-05-09T07:04:46.787" v="707" actId="26606"/>
          <ac:spMkLst>
            <pc:docMk/>
            <pc:sldMk cId="1300755658" sldId="278"/>
            <ac:spMk id="30" creationId="{15F9A324-404E-4C5D-AFF0-C5D0D84182B0}"/>
          </ac:spMkLst>
        </pc:spChg>
        <pc:picChg chg="add mod ord">
          <ac:chgData name="Hritick Jha" userId="35416f4201db80fe" providerId="LiveId" clId="{8F560E01-D547-4C9A-9BBF-7A8050AE57DA}" dt="2025-05-09T07:04:46.787" v="707" actId="26606"/>
          <ac:picMkLst>
            <pc:docMk/>
            <pc:sldMk cId="1300755658" sldId="278"/>
            <ac:picMk id="11" creationId="{7C3AB852-B6A1-10FE-0E85-FF4F5841C2DB}"/>
          </ac:picMkLst>
        </pc:picChg>
        <pc:cxnChg chg="add">
          <ac:chgData name="Hritick Jha" userId="35416f4201db80fe" providerId="LiveId" clId="{8F560E01-D547-4C9A-9BBF-7A8050AE57DA}" dt="2025-05-09T07:04:46.787" v="707" actId="26606"/>
          <ac:cxnSpMkLst>
            <pc:docMk/>
            <pc:sldMk cId="1300755658" sldId="278"/>
            <ac:cxnSpMk id="26" creationId="{430127AE-B29E-4FDF-99D2-A2F1E7003F74}"/>
          </ac:cxnSpMkLst>
        </pc:cxnChg>
      </pc:sldChg>
      <pc:sldChg chg="addSp delSp modSp new del mod">
        <pc:chgData name="Hritick Jha" userId="35416f4201db80fe" providerId="LiveId" clId="{8F560E01-D547-4C9A-9BBF-7A8050AE57DA}" dt="2025-05-09T07:18:39.704" v="796" actId="2696"/>
        <pc:sldMkLst>
          <pc:docMk/>
          <pc:sldMk cId="3754068317" sldId="279"/>
        </pc:sldMkLst>
      </pc:sldChg>
      <pc:sldChg chg="new del">
        <pc:chgData name="Hritick Jha" userId="35416f4201db80fe" providerId="LiveId" clId="{8F560E01-D547-4C9A-9BBF-7A8050AE57DA}" dt="2025-05-09T07:09:09.190" v="714" actId="2696"/>
        <pc:sldMkLst>
          <pc:docMk/>
          <pc:sldMk cId="3800680255" sldId="279"/>
        </pc:sldMkLst>
      </pc:sldChg>
      <pc:sldChg chg="addSp modSp new del mod">
        <pc:chgData name="Hritick Jha" userId="35416f4201db80fe" providerId="LiveId" clId="{8F560E01-D547-4C9A-9BBF-7A8050AE57DA}" dt="2025-05-09T07:18:59.359" v="798" actId="2696"/>
        <pc:sldMkLst>
          <pc:docMk/>
          <pc:sldMk cId="153666815" sldId="280"/>
        </pc:sldMkLst>
      </pc:sldChg>
      <pc:sldChg chg="new del">
        <pc:chgData name="Hritick Jha" userId="35416f4201db80fe" providerId="LiveId" clId="{8F560E01-D547-4C9A-9BBF-7A8050AE57DA}" dt="2025-05-09T07:18:33.730" v="795" actId="2696"/>
        <pc:sldMkLst>
          <pc:docMk/>
          <pc:sldMk cId="57451212" sldId="281"/>
        </pc:sldMkLst>
      </pc:sldChg>
      <pc:sldChg chg="new del">
        <pc:chgData name="Hritick Jha" userId="35416f4201db80fe" providerId="LiveId" clId="{8F560E01-D547-4C9A-9BBF-7A8050AE57DA}" dt="2025-05-09T07:18:10.377" v="791" actId="2696"/>
        <pc:sldMkLst>
          <pc:docMk/>
          <pc:sldMk cId="3179287297" sldId="281"/>
        </pc:sldMkLst>
      </pc:sldChg>
      <pc:sldChg chg="add del">
        <pc:chgData name="Hritick Jha" userId="35416f4201db80fe" providerId="LiveId" clId="{8F560E01-D547-4C9A-9BBF-7A8050AE57DA}" dt="2025-05-09T07:18:14.187" v="792" actId="2696"/>
        <pc:sldMkLst>
          <pc:docMk/>
          <pc:sldMk cId="206692097" sldId="282"/>
        </pc:sldMkLst>
      </pc:sldChg>
      <pc:sldChg chg="add">
        <pc:chgData name="Hritick Jha" userId="35416f4201db80fe" providerId="LiveId" clId="{8F560E01-D547-4C9A-9BBF-7A8050AE57DA}" dt="2025-05-09T07:18:28.603" v="794"/>
        <pc:sldMkLst>
          <pc:docMk/>
          <pc:sldMk cId="3614541154" sldId="282"/>
        </pc:sldMkLst>
      </pc:sldChg>
      <pc:sldChg chg="addSp modSp add mod">
        <pc:chgData name="Hritick Jha" userId="35416f4201db80fe" providerId="LiveId" clId="{8F560E01-D547-4C9A-9BBF-7A8050AE57DA}" dt="2025-05-09T07:21:56.538" v="829" actId="1076"/>
        <pc:sldMkLst>
          <pc:docMk/>
          <pc:sldMk cId="301183062" sldId="283"/>
        </pc:sldMkLst>
        <pc:spChg chg="mod">
          <ac:chgData name="Hritick Jha" userId="35416f4201db80fe" providerId="LiveId" clId="{8F560E01-D547-4C9A-9BBF-7A8050AE57DA}" dt="2025-05-09T07:21:48.933" v="828" actId="1076"/>
          <ac:spMkLst>
            <pc:docMk/>
            <pc:sldMk cId="301183062" sldId="283"/>
            <ac:spMk id="7" creationId="{291DDF93-7C62-9875-7DB5-B38526499F36}"/>
          </ac:spMkLst>
        </pc:spChg>
        <pc:spChg chg="add mod">
          <ac:chgData name="Hritick Jha" userId="35416f4201db80fe" providerId="LiveId" clId="{8F560E01-D547-4C9A-9BBF-7A8050AE57DA}" dt="2025-05-09T07:21:56.538" v="829" actId="1076"/>
          <ac:spMkLst>
            <pc:docMk/>
            <pc:sldMk cId="301183062" sldId="283"/>
            <ac:spMk id="8" creationId="{B6503ABE-5424-B631-EFE5-1FE6E646615D}"/>
          </ac:spMkLst>
        </pc:spChg>
        <pc:spChg chg="add mod">
          <ac:chgData name="Hritick Jha" userId="35416f4201db80fe" providerId="LiveId" clId="{8F560E01-D547-4C9A-9BBF-7A8050AE57DA}" dt="2025-05-09T07:21:44.430" v="827" actId="1076"/>
          <ac:spMkLst>
            <pc:docMk/>
            <pc:sldMk cId="301183062" sldId="283"/>
            <ac:spMk id="10" creationId="{E9D94E3B-453B-5A8A-85DA-6CDF719AB735}"/>
          </ac:spMkLst>
        </pc:spChg>
        <pc:picChg chg="add mod">
          <ac:chgData name="Hritick Jha" userId="35416f4201db80fe" providerId="LiveId" clId="{8F560E01-D547-4C9A-9BBF-7A8050AE57DA}" dt="2025-05-09T07:20:08.605" v="812" actId="14100"/>
          <ac:picMkLst>
            <pc:docMk/>
            <pc:sldMk cId="301183062" sldId="283"/>
            <ac:picMk id="3" creationId="{92D402B6-1DCB-AAB1-A7D9-79DD229CD070}"/>
          </ac:picMkLst>
        </pc:picChg>
        <pc:picChg chg="mod">
          <ac:chgData name="Hritick Jha" userId="35416f4201db80fe" providerId="LiveId" clId="{8F560E01-D547-4C9A-9BBF-7A8050AE57DA}" dt="2025-05-09T07:20:44.269" v="819" actId="14100"/>
          <ac:picMkLst>
            <pc:docMk/>
            <pc:sldMk cId="301183062" sldId="283"/>
            <ac:picMk id="5" creationId="{3B8B9631-F1F1-489C-C6F9-ECE45F385A83}"/>
          </ac:picMkLst>
        </pc:picChg>
        <pc:picChg chg="add mod">
          <ac:chgData name="Hritick Jha" userId="35416f4201db80fe" providerId="LiveId" clId="{8F560E01-D547-4C9A-9BBF-7A8050AE57DA}" dt="2025-05-09T07:21:39.089" v="826" actId="1076"/>
          <ac:picMkLst>
            <pc:docMk/>
            <pc:sldMk cId="301183062" sldId="283"/>
            <ac:picMk id="9" creationId="{011E73A4-DE21-F1F0-DCB2-C05E1103ACF7}"/>
          </ac:picMkLst>
        </pc:picChg>
      </pc:sldChg>
      <pc:sldChg chg="addSp modSp new mod">
        <pc:chgData name="Hritick Jha" userId="35416f4201db80fe" providerId="LiveId" clId="{8F560E01-D547-4C9A-9BBF-7A8050AE57DA}" dt="2025-05-09T07:24:42.297" v="854" actId="1076"/>
        <pc:sldMkLst>
          <pc:docMk/>
          <pc:sldMk cId="823076137" sldId="284"/>
        </pc:sldMkLst>
        <pc:spChg chg="add mod">
          <ac:chgData name="Hritick Jha" userId="35416f4201db80fe" providerId="LiveId" clId="{8F560E01-D547-4C9A-9BBF-7A8050AE57DA}" dt="2025-05-09T07:22:52.376" v="837" actId="1076"/>
          <ac:spMkLst>
            <pc:docMk/>
            <pc:sldMk cId="823076137" sldId="284"/>
            <ac:spMk id="4" creationId="{947A15BC-027E-B80E-E514-63F2FE12B70B}"/>
          </ac:spMkLst>
        </pc:spChg>
        <pc:spChg chg="add mod">
          <ac:chgData name="Hritick Jha" userId="35416f4201db80fe" providerId="LiveId" clId="{8F560E01-D547-4C9A-9BBF-7A8050AE57DA}" dt="2025-05-09T07:23:29.591" v="842" actId="1076"/>
          <ac:spMkLst>
            <pc:docMk/>
            <pc:sldMk cId="823076137" sldId="284"/>
            <ac:spMk id="7" creationId="{C86DE173-5D4F-B33B-F740-871259C3344A}"/>
          </ac:spMkLst>
        </pc:spChg>
        <pc:spChg chg="add mod">
          <ac:chgData name="Hritick Jha" userId="35416f4201db80fe" providerId="LiveId" clId="{8F560E01-D547-4C9A-9BBF-7A8050AE57DA}" dt="2025-05-09T07:24:13.399" v="850" actId="1076"/>
          <ac:spMkLst>
            <pc:docMk/>
            <pc:sldMk cId="823076137" sldId="284"/>
            <ac:spMk id="10" creationId="{160AFBDA-06EA-44D2-C34B-55436511767D}"/>
          </ac:spMkLst>
        </pc:spChg>
        <pc:spChg chg="add mod">
          <ac:chgData name="Hritick Jha" userId="35416f4201db80fe" providerId="LiveId" clId="{8F560E01-D547-4C9A-9BBF-7A8050AE57DA}" dt="2025-05-09T07:24:42.297" v="854" actId="1076"/>
          <ac:spMkLst>
            <pc:docMk/>
            <pc:sldMk cId="823076137" sldId="284"/>
            <ac:spMk id="13" creationId="{4FAC39F1-83B5-FC32-6F9D-CB57610684B9}"/>
          </ac:spMkLst>
        </pc:spChg>
        <pc:picChg chg="add mod">
          <ac:chgData name="Hritick Jha" userId="35416f4201db80fe" providerId="LiveId" clId="{8F560E01-D547-4C9A-9BBF-7A8050AE57DA}" dt="2025-05-09T07:22:39.252" v="835" actId="1076"/>
          <ac:picMkLst>
            <pc:docMk/>
            <pc:sldMk cId="823076137" sldId="284"/>
            <ac:picMk id="2" creationId="{A6155005-4E98-4F12-4CF8-A9CA714F2A90}"/>
          </ac:picMkLst>
        </pc:picChg>
        <pc:picChg chg="add mod">
          <ac:chgData name="Hritick Jha" userId="35416f4201db80fe" providerId="LiveId" clId="{8F560E01-D547-4C9A-9BBF-7A8050AE57DA}" dt="2025-05-09T07:23:08.005" v="840" actId="14100"/>
          <ac:picMkLst>
            <pc:docMk/>
            <pc:sldMk cId="823076137" sldId="284"/>
            <ac:picMk id="5" creationId="{FF19E01E-3C03-9FE7-8E1F-ADA94C85A339}"/>
          </ac:picMkLst>
        </pc:picChg>
        <pc:picChg chg="add mod">
          <ac:chgData name="Hritick Jha" userId="35416f4201db80fe" providerId="LiveId" clId="{8F560E01-D547-4C9A-9BBF-7A8050AE57DA}" dt="2025-05-09T07:23:52.791" v="848" actId="1076"/>
          <ac:picMkLst>
            <pc:docMk/>
            <pc:sldMk cId="823076137" sldId="284"/>
            <ac:picMk id="8" creationId="{CAD58EA0-75D4-AA67-B667-21564F0C9129}"/>
          </ac:picMkLst>
        </pc:picChg>
        <pc:picChg chg="add mod">
          <ac:chgData name="Hritick Jha" userId="35416f4201db80fe" providerId="LiveId" clId="{8F560E01-D547-4C9A-9BBF-7A8050AE57DA}" dt="2025-05-09T07:24:29.558" v="852" actId="1076"/>
          <ac:picMkLst>
            <pc:docMk/>
            <pc:sldMk cId="823076137" sldId="284"/>
            <ac:picMk id="11" creationId="{D9351DAF-8E86-2AFA-1FA1-FAE4066C069A}"/>
          </ac:picMkLst>
        </pc:picChg>
      </pc:sldChg>
      <pc:sldChg chg="addSp modSp new mod">
        <pc:chgData name="Hritick Jha" userId="35416f4201db80fe" providerId="LiveId" clId="{8F560E01-D547-4C9A-9BBF-7A8050AE57DA}" dt="2025-05-09T07:27:29.208" v="881" actId="14100"/>
        <pc:sldMkLst>
          <pc:docMk/>
          <pc:sldMk cId="2524594382" sldId="285"/>
        </pc:sldMkLst>
        <pc:spChg chg="add mod">
          <ac:chgData name="Hritick Jha" userId="35416f4201db80fe" providerId="LiveId" clId="{8F560E01-D547-4C9A-9BBF-7A8050AE57DA}" dt="2025-05-09T07:25:39.182" v="862" actId="1076"/>
          <ac:spMkLst>
            <pc:docMk/>
            <pc:sldMk cId="2524594382" sldId="285"/>
            <ac:spMk id="4" creationId="{3929C418-DEE7-F2DC-65D2-C4E56FB07FB9}"/>
          </ac:spMkLst>
        </pc:spChg>
        <pc:spChg chg="add mod">
          <ac:chgData name="Hritick Jha" userId="35416f4201db80fe" providerId="LiveId" clId="{8F560E01-D547-4C9A-9BBF-7A8050AE57DA}" dt="2025-05-09T07:26:08.205" v="868" actId="1076"/>
          <ac:spMkLst>
            <pc:docMk/>
            <pc:sldMk cId="2524594382" sldId="285"/>
            <ac:spMk id="7" creationId="{1E42B512-3039-2534-BC11-2980EA6E27CC}"/>
          </ac:spMkLst>
        </pc:spChg>
        <pc:spChg chg="add mod">
          <ac:chgData name="Hritick Jha" userId="35416f4201db80fe" providerId="LiveId" clId="{8F560E01-D547-4C9A-9BBF-7A8050AE57DA}" dt="2025-05-09T07:26:41.094" v="874" actId="1076"/>
          <ac:spMkLst>
            <pc:docMk/>
            <pc:sldMk cId="2524594382" sldId="285"/>
            <ac:spMk id="10" creationId="{B0CA1A58-DD10-5466-5983-46CFB296E5A8}"/>
          </ac:spMkLst>
        </pc:spChg>
        <pc:spChg chg="add mod">
          <ac:chgData name="Hritick Jha" userId="35416f4201db80fe" providerId="LiveId" clId="{8F560E01-D547-4C9A-9BBF-7A8050AE57DA}" dt="2025-05-09T07:27:20.332" v="880" actId="1076"/>
          <ac:spMkLst>
            <pc:docMk/>
            <pc:sldMk cId="2524594382" sldId="285"/>
            <ac:spMk id="13" creationId="{3DC12959-ED52-1658-C892-40C59D45892D}"/>
          </ac:spMkLst>
        </pc:spChg>
        <pc:picChg chg="add mod">
          <ac:chgData name="Hritick Jha" userId="35416f4201db80fe" providerId="LiveId" clId="{8F560E01-D547-4C9A-9BBF-7A8050AE57DA}" dt="2025-05-09T07:25:27.314" v="860" actId="14100"/>
          <ac:picMkLst>
            <pc:docMk/>
            <pc:sldMk cId="2524594382" sldId="285"/>
            <ac:picMk id="2" creationId="{F593E0EE-FB75-A214-DF23-05630C47DCAC}"/>
          </ac:picMkLst>
        </pc:picChg>
        <pc:picChg chg="add mod">
          <ac:chgData name="Hritick Jha" userId="35416f4201db80fe" providerId="LiveId" clId="{8F560E01-D547-4C9A-9BBF-7A8050AE57DA}" dt="2025-05-09T07:25:53.408" v="866" actId="14100"/>
          <ac:picMkLst>
            <pc:docMk/>
            <pc:sldMk cId="2524594382" sldId="285"/>
            <ac:picMk id="5" creationId="{86F150AE-EC01-1F17-97ED-54D5166CDE70}"/>
          </ac:picMkLst>
        </pc:picChg>
        <pc:picChg chg="add mod">
          <ac:chgData name="Hritick Jha" userId="35416f4201db80fe" providerId="LiveId" clId="{8F560E01-D547-4C9A-9BBF-7A8050AE57DA}" dt="2025-05-09T07:26:27.007" v="872" actId="14100"/>
          <ac:picMkLst>
            <pc:docMk/>
            <pc:sldMk cId="2524594382" sldId="285"/>
            <ac:picMk id="8" creationId="{DCF3F981-7AC7-38F3-0587-D6A33FE24638}"/>
          </ac:picMkLst>
        </pc:picChg>
        <pc:picChg chg="add mod">
          <ac:chgData name="Hritick Jha" userId="35416f4201db80fe" providerId="LiveId" clId="{8F560E01-D547-4C9A-9BBF-7A8050AE57DA}" dt="2025-05-09T07:27:29.208" v="881" actId="14100"/>
          <ac:picMkLst>
            <pc:docMk/>
            <pc:sldMk cId="2524594382" sldId="285"/>
            <ac:picMk id="11" creationId="{5E5F3EC1-F4D5-705A-56EA-3F9A7B607A87}"/>
          </ac:picMkLst>
        </pc:picChg>
      </pc:sldChg>
      <pc:sldChg chg="addSp modSp new mod">
        <pc:chgData name="Hritick Jha" userId="35416f4201db80fe" providerId="LiveId" clId="{8F560E01-D547-4C9A-9BBF-7A8050AE57DA}" dt="2025-05-09T07:30:05.839" v="910" actId="1076"/>
        <pc:sldMkLst>
          <pc:docMk/>
          <pc:sldMk cId="22630034" sldId="286"/>
        </pc:sldMkLst>
        <pc:spChg chg="add mod">
          <ac:chgData name="Hritick Jha" userId="35416f4201db80fe" providerId="LiveId" clId="{8F560E01-D547-4C9A-9BBF-7A8050AE57DA}" dt="2025-05-09T07:28:38.966" v="892"/>
          <ac:spMkLst>
            <pc:docMk/>
            <pc:sldMk cId="22630034" sldId="286"/>
            <ac:spMk id="4" creationId="{F5637FD0-D742-57BC-D3F3-34A66A84F617}"/>
          </ac:spMkLst>
        </pc:spChg>
        <pc:spChg chg="add mod">
          <ac:chgData name="Hritick Jha" userId="35416f4201db80fe" providerId="LiveId" clId="{8F560E01-D547-4C9A-9BBF-7A8050AE57DA}" dt="2025-05-09T07:28:55.105" v="894" actId="1076"/>
          <ac:spMkLst>
            <pc:docMk/>
            <pc:sldMk cId="22630034" sldId="286"/>
            <ac:spMk id="7" creationId="{8A2CA9AC-0FE2-3C6D-86E3-325DFB1AB0D8}"/>
          </ac:spMkLst>
        </pc:spChg>
        <pc:spChg chg="add mod">
          <ac:chgData name="Hritick Jha" userId="35416f4201db80fe" providerId="LiveId" clId="{8F560E01-D547-4C9A-9BBF-7A8050AE57DA}" dt="2025-05-09T07:29:33.722" v="905" actId="1076"/>
          <ac:spMkLst>
            <pc:docMk/>
            <pc:sldMk cId="22630034" sldId="286"/>
            <ac:spMk id="10" creationId="{4ACBEDCE-78DE-6760-0063-8C723516D5E6}"/>
          </ac:spMkLst>
        </pc:spChg>
        <pc:spChg chg="add mod">
          <ac:chgData name="Hritick Jha" userId="35416f4201db80fe" providerId="LiveId" clId="{8F560E01-D547-4C9A-9BBF-7A8050AE57DA}" dt="2025-05-09T07:30:05.839" v="910" actId="1076"/>
          <ac:spMkLst>
            <pc:docMk/>
            <pc:sldMk cId="22630034" sldId="286"/>
            <ac:spMk id="13" creationId="{7487FFEC-9C2D-1E1D-1266-684DEED1473E}"/>
          </ac:spMkLst>
        </pc:spChg>
        <pc:picChg chg="add mod">
          <ac:chgData name="Hritick Jha" userId="35416f4201db80fe" providerId="LiveId" clId="{8F560E01-D547-4C9A-9BBF-7A8050AE57DA}" dt="2025-05-09T07:27:58.555" v="886" actId="1076"/>
          <ac:picMkLst>
            <pc:docMk/>
            <pc:sldMk cId="22630034" sldId="286"/>
            <ac:picMk id="2" creationId="{87547607-DE1A-34E3-65DA-43C9CC5BE01F}"/>
          </ac:picMkLst>
        </pc:picChg>
        <pc:picChg chg="add mod">
          <ac:chgData name="Hritick Jha" userId="35416f4201db80fe" providerId="LiveId" clId="{8F560E01-D547-4C9A-9BBF-7A8050AE57DA}" dt="2025-05-09T07:28:58.228" v="895" actId="14100"/>
          <ac:picMkLst>
            <pc:docMk/>
            <pc:sldMk cId="22630034" sldId="286"/>
            <ac:picMk id="5" creationId="{8D955DE4-754A-1C2D-75FC-8C8DF55EFA35}"/>
          </ac:picMkLst>
        </pc:picChg>
        <pc:picChg chg="add mod">
          <ac:chgData name="Hritick Jha" userId="35416f4201db80fe" providerId="LiveId" clId="{8F560E01-D547-4C9A-9BBF-7A8050AE57DA}" dt="2025-05-09T07:29:18.843" v="903" actId="1076"/>
          <ac:picMkLst>
            <pc:docMk/>
            <pc:sldMk cId="22630034" sldId="286"/>
            <ac:picMk id="8" creationId="{73F4E83A-8CAB-7294-6A1B-1FFAAF60CD5C}"/>
          </ac:picMkLst>
        </pc:picChg>
        <pc:picChg chg="add mod">
          <ac:chgData name="Hritick Jha" userId="35416f4201db80fe" providerId="LiveId" clId="{8F560E01-D547-4C9A-9BBF-7A8050AE57DA}" dt="2025-05-09T07:29:49.330" v="908" actId="14100"/>
          <ac:picMkLst>
            <pc:docMk/>
            <pc:sldMk cId="22630034" sldId="286"/>
            <ac:picMk id="11" creationId="{C4A90180-1A70-BD63-0EC9-C4AFA585B92F}"/>
          </ac:picMkLst>
        </pc:picChg>
      </pc:sldChg>
      <pc:sldChg chg="addSp modSp new mod">
        <pc:chgData name="Hritick Jha" userId="35416f4201db80fe" providerId="LiveId" clId="{8F560E01-D547-4C9A-9BBF-7A8050AE57DA}" dt="2025-05-09T07:32:23.764" v="938" actId="1076"/>
        <pc:sldMkLst>
          <pc:docMk/>
          <pc:sldMk cId="2336183222" sldId="287"/>
        </pc:sldMkLst>
        <pc:spChg chg="add mod">
          <ac:chgData name="Hritick Jha" userId="35416f4201db80fe" providerId="LiveId" clId="{8F560E01-D547-4C9A-9BBF-7A8050AE57DA}" dt="2025-05-09T07:30:41.206" v="915" actId="1076"/>
          <ac:spMkLst>
            <pc:docMk/>
            <pc:sldMk cId="2336183222" sldId="287"/>
            <ac:spMk id="4" creationId="{2F92D0BF-7896-1DD4-91D2-B06BEF2F0A91}"/>
          </ac:spMkLst>
        </pc:spChg>
        <pc:spChg chg="add mod">
          <ac:chgData name="Hritick Jha" userId="35416f4201db80fe" providerId="LiveId" clId="{8F560E01-D547-4C9A-9BBF-7A8050AE57DA}" dt="2025-05-09T07:31:16.849" v="922" actId="1076"/>
          <ac:spMkLst>
            <pc:docMk/>
            <pc:sldMk cId="2336183222" sldId="287"/>
            <ac:spMk id="7" creationId="{880DAC43-F151-6AE7-4430-45716F6C9164}"/>
          </ac:spMkLst>
        </pc:spChg>
        <pc:spChg chg="add mod">
          <ac:chgData name="Hritick Jha" userId="35416f4201db80fe" providerId="LiveId" clId="{8F560E01-D547-4C9A-9BBF-7A8050AE57DA}" dt="2025-05-09T07:31:56.620" v="933" actId="1076"/>
          <ac:spMkLst>
            <pc:docMk/>
            <pc:sldMk cId="2336183222" sldId="287"/>
            <ac:spMk id="10" creationId="{5A0EE3B3-3611-12B3-69EB-BF4D1C4DF04B}"/>
          </ac:spMkLst>
        </pc:spChg>
        <pc:spChg chg="add mod">
          <ac:chgData name="Hritick Jha" userId="35416f4201db80fe" providerId="LiveId" clId="{8F560E01-D547-4C9A-9BBF-7A8050AE57DA}" dt="2025-05-09T07:32:23.764" v="938" actId="1076"/>
          <ac:spMkLst>
            <pc:docMk/>
            <pc:sldMk cId="2336183222" sldId="287"/>
            <ac:spMk id="13" creationId="{FB514B82-4BFA-C3E4-51B4-D7586786E805}"/>
          </ac:spMkLst>
        </pc:spChg>
        <pc:picChg chg="add mod">
          <ac:chgData name="Hritick Jha" userId="35416f4201db80fe" providerId="LiveId" clId="{8F560E01-D547-4C9A-9BBF-7A8050AE57DA}" dt="2025-05-09T07:31:21.074" v="923" actId="14100"/>
          <ac:picMkLst>
            <pc:docMk/>
            <pc:sldMk cId="2336183222" sldId="287"/>
            <ac:picMk id="2" creationId="{979C3D77-8BEA-1A64-6E74-D30DAE170E41}"/>
          </ac:picMkLst>
        </pc:picChg>
        <pc:picChg chg="add mod">
          <ac:chgData name="Hritick Jha" userId="35416f4201db80fe" providerId="LiveId" clId="{8F560E01-D547-4C9A-9BBF-7A8050AE57DA}" dt="2025-05-09T07:31:23.785" v="924" actId="14100"/>
          <ac:picMkLst>
            <pc:docMk/>
            <pc:sldMk cId="2336183222" sldId="287"/>
            <ac:picMk id="5" creationId="{135E1C81-1F4A-3D90-CB82-C91A4A64D1AB}"/>
          </ac:picMkLst>
        </pc:picChg>
        <pc:picChg chg="add mod">
          <ac:chgData name="Hritick Jha" userId="35416f4201db80fe" providerId="LiveId" clId="{8F560E01-D547-4C9A-9BBF-7A8050AE57DA}" dt="2025-05-09T07:31:45.724" v="931" actId="14100"/>
          <ac:picMkLst>
            <pc:docMk/>
            <pc:sldMk cId="2336183222" sldId="287"/>
            <ac:picMk id="8" creationId="{7A7FACBF-5F0A-0B64-3F9E-53EB87E11DEF}"/>
          </ac:picMkLst>
        </pc:picChg>
        <pc:picChg chg="add mod">
          <ac:chgData name="Hritick Jha" userId="35416f4201db80fe" providerId="LiveId" clId="{8F560E01-D547-4C9A-9BBF-7A8050AE57DA}" dt="2025-05-09T07:32:10.501" v="936" actId="14100"/>
          <ac:picMkLst>
            <pc:docMk/>
            <pc:sldMk cId="2336183222" sldId="287"/>
            <ac:picMk id="11" creationId="{7AC37B92-C40D-F016-D54D-95B0B1496794}"/>
          </ac:picMkLst>
        </pc:picChg>
      </pc:sldChg>
      <pc:sldChg chg="addSp modSp new mod">
        <pc:chgData name="Hritick Jha" userId="35416f4201db80fe" providerId="LiveId" clId="{8F560E01-D547-4C9A-9BBF-7A8050AE57DA}" dt="2025-05-09T07:33:30.092" v="948" actId="14100"/>
        <pc:sldMkLst>
          <pc:docMk/>
          <pc:sldMk cId="1925377093" sldId="288"/>
        </pc:sldMkLst>
        <pc:spChg chg="add mod">
          <ac:chgData name="Hritick Jha" userId="35416f4201db80fe" providerId="LiveId" clId="{8F560E01-D547-4C9A-9BBF-7A8050AE57DA}" dt="2025-05-09T07:33:00.632" v="943" actId="1076"/>
          <ac:spMkLst>
            <pc:docMk/>
            <pc:sldMk cId="1925377093" sldId="288"/>
            <ac:spMk id="4" creationId="{8A44A64A-960F-A013-C19C-F0BDBE38A921}"/>
          </ac:spMkLst>
        </pc:spChg>
        <pc:spChg chg="add mod">
          <ac:chgData name="Hritick Jha" userId="35416f4201db80fe" providerId="LiveId" clId="{8F560E01-D547-4C9A-9BBF-7A8050AE57DA}" dt="2025-05-09T07:33:25.697" v="947" actId="1076"/>
          <ac:spMkLst>
            <pc:docMk/>
            <pc:sldMk cId="1925377093" sldId="288"/>
            <ac:spMk id="7" creationId="{C7FAF313-10F3-1EDF-C281-EA33C2DE23D8}"/>
          </ac:spMkLst>
        </pc:spChg>
        <pc:picChg chg="add mod">
          <ac:chgData name="Hritick Jha" userId="35416f4201db80fe" providerId="LiveId" clId="{8F560E01-D547-4C9A-9BBF-7A8050AE57DA}" dt="2025-05-09T07:32:49.762" v="941" actId="1076"/>
          <ac:picMkLst>
            <pc:docMk/>
            <pc:sldMk cId="1925377093" sldId="288"/>
            <ac:picMk id="2" creationId="{9122C9D7-AEA8-46CC-F215-96F6578EF42B}"/>
          </ac:picMkLst>
        </pc:picChg>
        <pc:picChg chg="add mod">
          <ac:chgData name="Hritick Jha" userId="35416f4201db80fe" providerId="LiveId" clId="{8F560E01-D547-4C9A-9BBF-7A8050AE57DA}" dt="2025-05-09T07:33:30.092" v="948" actId="14100"/>
          <ac:picMkLst>
            <pc:docMk/>
            <pc:sldMk cId="1925377093" sldId="288"/>
            <ac:picMk id="5" creationId="{540EBC5C-28A4-1FC8-2961-ADD91A9123CC}"/>
          </ac:picMkLst>
        </pc:picChg>
      </pc:sldChg>
      <pc:sldChg chg="addSp delSp modSp new mod setBg">
        <pc:chgData name="Hritick Jha" userId="35416f4201db80fe" providerId="LiveId" clId="{8F560E01-D547-4C9A-9BBF-7A8050AE57DA}" dt="2025-05-09T07:58:18.108" v="1104" actId="207"/>
        <pc:sldMkLst>
          <pc:docMk/>
          <pc:sldMk cId="3984608427" sldId="289"/>
        </pc:sldMkLst>
        <pc:spChg chg="add mod">
          <ac:chgData name="Hritick Jha" userId="35416f4201db80fe" providerId="LiveId" clId="{8F560E01-D547-4C9A-9BBF-7A8050AE57DA}" dt="2025-05-09T07:48:29.581" v="1065" actId="27636"/>
          <ac:spMkLst>
            <pc:docMk/>
            <pc:sldMk cId="3984608427" sldId="289"/>
            <ac:spMk id="2" creationId="{CCD8B4C8-76A9-279E-9884-E7BA6AEC74D6}"/>
          </ac:spMkLst>
        </pc:spChg>
        <pc:spChg chg="add mod ord">
          <ac:chgData name="Hritick Jha" userId="35416f4201db80fe" providerId="LiveId" clId="{8F560E01-D547-4C9A-9BBF-7A8050AE57DA}" dt="2025-05-09T07:58:18.108" v="1104" actId="207"/>
          <ac:spMkLst>
            <pc:docMk/>
            <pc:sldMk cId="3984608427" sldId="289"/>
            <ac:spMk id="3" creationId="{626502CC-C73F-075D-2FB8-0F3920326433}"/>
          </ac:spMkLst>
        </pc:spChg>
        <pc:spChg chg="add">
          <ac:chgData name="Hritick Jha" userId="35416f4201db80fe" providerId="LiveId" clId="{8F560E01-D547-4C9A-9BBF-7A8050AE57DA}" dt="2025-05-09T07:37:58.230" v="979" actId="26606"/>
          <ac:spMkLst>
            <pc:docMk/>
            <pc:sldMk cId="3984608427" sldId="289"/>
            <ac:spMk id="40" creationId="{49BB7E9A-6937-4BF0-9F51-A20F197B550F}"/>
          </ac:spMkLst>
        </pc:spChg>
        <pc:spChg chg="add">
          <ac:chgData name="Hritick Jha" userId="35416f4201db80fe" providerId="LiveId" clId="{8F560E01-D547-4C9A-9BBF-7A8050AE57DA}" dt="2025-05-09T07:37:58.230" v="979" actId="26606"/>
          <ac:spMkLst>
            <pc:docMk/>
            <pc:sldMk cId="3984608427" sldId="289"/>
            <ac:spMk id="41" creationId="{E0939753-89D7-48A8-8441-B9FF25CE8A7E}"/>
          </ac:spMkLst>
        </pc:spChg>
        <pc:spChg chg="add">
          <ac:chgData name="Hritick Jha" userId="35416f4201db80fe" providerId="LiveId" clId="{8F560E01-D547-4C9A-9BBF-7A8050AE57DA}" dt="2025-05-09T07:37:58.230" v="979" actId="26606"/>
          <ac:spMkLst>
            <pc:docMk/>
            <pc:sldMk cId="3984608427" sldId="289"/>
            <ac:spMk id="42" creationId="{9F5CCFC5-858F-4B45-9B10-D49DD0280D20}"/>
          </ac:spMkLst>
        </pc:spChg>
        <pc:spChg chg="add">
          <ac:chgData name="Hritick Jha" userId="35416f4201db80fe" providerId="LiveId" clId="{8F560E01-D547-4C9A-9BBF-7A8050AE57DA}" dt="2025-05-09T07:37:58.230" v="979" actId="26606"/>
          <ac:spMkLst>
            <pc:docMk/>
            <pc:sldMk cId="3984608427" sldId="289"/>
            <ac:spMk id="43" creationId="{2348ECDC-D455-4B71-90F6-2ECC12B7983B}"/>
          </ac:spMkLst>
        </pc:spChg>
        <pc:picChg chg="add mod">
          <ac:chgData name="Hritick Jha" userId="35416f4201db80fe" providerId="LiveId" clId="{8F560E01-D547-4C9A-9BBF-7A8050AE57DA}" dt="2025-05-09T07:36:57.654" v="972" actId="26606"/>
          <ac:picMkLst>
            <pc:docMk/>
            <pc:sldMk cId="3984608427" sldId="289"/>
            <ac:picMk id="5" creationId="{D4B83298-22CF-FB55-80FF-1FEA68872340}"/>
          </ac:picMkLst>
        </pc:picChg>
      </pc:sldChg>
      <pc:sldChg chg="addSp delSp modSp new mod setBg">
        <pc:chgData name="Hritick Jha" userId="35416f4201db80fe" providerId="LiveId" clId="{8F560E01-D547-4C9A-9BBF-7A8050AE57DA}" dt="2025-05-09T07:46:13.414" v="1041" actId="207"/>
        <pc:sldMkLst>
          <pc:docMk/>
          <pc:sldMk cId="1828363828" sldId="290"/>
        </pc:sldMkLst>
        <pc:spChg chg="add mod">
          <ac:chgData name="Hritick Jha" userId="35416f4201db80fe" providerId="LiveId" clId="{8F560E01-D547-4C9A-9BBF-7A8050AE57DA}" dt="2025-05-09T07:40:53.652" v="998" actId="1076"/>
          <ac:spMkLst>
            <pc:docMk/>
            <pc:sldMk cId="1828363828" sldId="290"/>
            <ac:spMk id="3" creationId="{05A57660-0299-5CC9-08CF-34DE92685B17}"/>
          </ac:spMkLst>
        </pc:spChg>
        <pc:spChg chg="add mod">
          <ac:chgData name="Hritick Jha" userId="35416f4201db80fe" providerId="LiveId" clId="{8F560E01-D547-4C9A-9BBF-7A8050AE57DA}" dt="2025-05-09T07:46:13.414" v="1041" actId="207"/>
          <ac:spMkLst>
            <pc:docMk/>
            <pc:sldMk cId="1828363828" sldId="290"/>
            <ac:spMk id="8" creationId="{560F8671-D328-4EFC-F2F8-D414534B93AC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11" creationId="{9B0F7D69-D93C-4C38-A23D-76E000D691CD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15" creationId="{8CD419D4-EA9D-42D9-BF62-B07F0B7B672B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19" creationId="{AB1564ED-F26F-451D-97D6-A6EC3E83FD55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21" creationId="{AA4342DD-7680-4127-930E-CCB5085E335E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23" creationId="{F1FF0434-7F50-41AF-93EE-7466DED915DE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25" creationId="{217ADE80-AC1E-4A7D-916F-75AF3D3F3FD8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29" creationId="{0DBF1ABE-8590-450D-BB49-BDDCCF3EEA9E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31" creationId="{96CB0275-66F1-4491-93B8-121D0C7176BF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33" creationId="{18D32C3D-8F76-4E99-BE56-0836CC38CC84}"/>
          </ac:spMkLst>
        </pc:spChg>
        <pc:spChg chg="add">
          <ac:chgData name="Hritick Jha" userId="35416f4201db80fe" providerId="LiveId" clId="{8F560E01-D547-4C9A-9BBF-7A8050AE57DA}" dt="2025-05-09T07:40:39.352" v="994" actId="26606"/>
          <ac:spMkLst>
            <pc:docMk/>
            <pc:sldMk cId="1828363828" sldId="290"/>
            <ac:spMk id="35" creationId="{23C71129-3300-4933-9311-C991EE7792D8}"/>
          </ac:spMkLst>
        </pc:spChg>
        <pc:picChg chg="add">
          <ac:chgData name="Hritick Jha" userId="35416f4201db80fe" providerId="LiveId" clId="{8F560E01-D547-4C9A-9BBF-7A8050AE57DA}" dt="2025-05-09T07:40:08.193" v="992"/>
          <ac:picMkLst>
            <pc:docMk/>
            <pc:sldMk cId="1828363828" sldId="290"/>
            <ac:picMk id="5" creationId="{B3C6E4AC-6478-839C-5DC2-E31D8768AB70}"/>
          </ac:picMkLst>
        </pc:picChg>
        <pc:picChg chg="add">
          <ac:chgData name="Hritick Jha" userId="35416f4201db80fe" providerId="LiveId" clId="{8F560E01-D547-4C9A-9BBF-7A8050AE57DA}" dt="2025-05-09T07:40:35.965" v="993"/>
          <ac:picMkLst>
            <pc:docMk/>
            <pc:sldMk cId="1828363828" sldId="290"/>
            <ac:picMk id="6" creationId="{F8E46314-5076-7873-DF0B-18FDBD789018}"/>
          </ac:picMkLst>
        </pc:picChg>
      </pc:sldChg>
      <pc:sldChg chg="addSp delSp modSp new mod setBg">
        <pc:chgData name="Hritick Jha" userId="35416f4201db80fe" providerId="LiveId" clId="{8F560E01-D547-4C9A-9BBF-7A8050AE57DA}" dt="2025-05-09T07:47:56.366" v="1060" actId="5793"/>
        <pc:sldMkLst>
          <pc:docMk/>
          <pc:sldMk cId="4188540787" sldId="291"/>
        </pc:sldMkLst>
        <pc:spChg chg="add mod">
          <ac:chgData name="Hritick Jha" userId="35416f4201db80fe" providerId="LiveId" clId="{8F560E01-D547-4C9A-9BBF-7A8050AE57DA}" dt="2025-05-09T07:45:57.334" v="1039" actId="207"/>
          <ac:spMkLst>
            <pc:docMk/>
            <pc:sldMk cId="4188540787" sldId="291"/>
            <ac:spMk id="3" creationId="{ABBE52C9-357D-7250-66D8-C7F52A5BEC26}"/>
          </ac:spMkLst>
        </pc:spChg>
        <pc:spChg chg="add mod">
          <ac:chgData name="Hritick Jha" userId="35416f4201db80fe" providerId="LiveId" clId="{8F560E01-D547-4C9A-9BBF-7A8050AE57DA}" dt="2025-05-09T07:47:56.366" v="1060" actId="5793"/>
          <ac:spMkLst>
            <pc:docMk/>
            <pc:sldMk cId="4188540787" sldId="291"/>
            <ac:spMk id="7" creationId="{0C13E390-C7ED-D34B-E494-57EE0D02EF0D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14" creationId="{8CD419D4-EA9D-42D9-BF62-B07F0B7B672B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16" creationId="{1C6FEC9B-9608-4181-A9E5-A1B80E72021C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20" creationId="{AA4342DD-7680-4127-930E-CCB5085E335E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24" creationId="{217ADE80-AC1E-4A7D-916F-75AF3D3F3FD8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26" creationId="{7D8DC9C7-2C47-4A29-8D99-5A642EC4A297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28" creationId="{0DBF1ABE-8590-450D-BB49-BDDCCF3EEA9E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30" creationId="{96CB0275-66F1-4491-93B8-121D0C7176BF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32" creationId="{18D32C3D-8F76-4E99-BE56-0836CC38CC84}"/>
          </ac:spMkLst>
        </pc:spChg>
        <pc:spChg chg="add">
          <ac:chgData name="Hritick Jha" userId="35416f4201db80fe" providerId="LiveId" clId="{8F560E01-D547-4C9A-9BBF-7A8050AE57DA}" dt="2025-05-09T07:45:30.104" v="1032" actId="26606"/>
          <ac:spMkLst>
            <pc:docMk/>
            <pc:sldMk cId="4188540787" sldId="291"/>
            <ac:spMk id="34" creationId="{23C71129-3300-4933-9311-C991EE7792D8}"/>
          </ac:spMkLst>
        </pc:spChg>
        <pc:picChg chg="add">
          <ac:chgData name="Hritick Jha" userId="35416f4201db80fe" providerId="LiveId" clId="{8F560E01-D547-4C9A-9BBF-7A8050AE57DA}" dt="2025-05-09T07:45:07.701" v="1029"/>
          <ac:picMkLst>
            <pc:docMk/>
            <pc:sldMk cId="4188540787" sldId="291"/>
            <ac:picMk id="4" creationId="{0E757BC0-8680-6B09-FF1F-3C63844D188E}"/>
          </ac:picMkLst>
        </pc:picChg>
        <pc:picChg chg="add mod">
          <ac:chgData name="Hritick Jha" userId="35416f4201db80fe" providerId="LiveId" clId="{8F560E01-D547-4C9A-9BBF-7A8050AE57DA}" dt="2025-05-09T07:45:27.147" v="1031" actId="1076"/>
          <ac:picMkLst>
            <pc:docMk/>
            <pc:sldMk cId="4188540787" sldId="291"/>
            <ac:picMk id="5" creationId="{05DACB7E-02F8-F88F-CA26-6CEBAF38A9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55906-5F6A-484B-85B8-5D9CDAEE87A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65886-B78C-470C-A8E6-EAB18904B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0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88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7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3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9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7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16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1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1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4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5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8" name="Picture 4" descr="Healthcare Data Analytics: A Comprehensive Overview - Techvify">
            <a:extLst>
              <a:ext uri="{FF2B5EF4-FFF2-40B4-BE49-F238E27FC236}">
                <a16:creationId xmlns:a16="http://schemas.microsoft.com/office/drawing/2014/main" id="{E04646A8-E6CB-7695-DED6-9CDE39FB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16189" b="1"/>
          <a:stretch/>
        </p:blipFill>
        <p:spPr bwMode="auto"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7" name="Freeform: Shape 1036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0396D-9423-1A45-DD9B-73511DF7B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60" y="1981809"/>
            <a:ext cx="6735096" cy="1817257"/>
          </a:xfrm>
        </p:spPr>
        <p:txBody>
          <a:bodyPr anchor="b">
            <a:noAutofit/>
          </a:bodyPr>
          <a:lstStyle/>
          <a:p>
            <a:r>
              <a:rPr lang="en-US" sz="3600" dirty="0">
                <a:latin typeface="Bell MT" panose="02020503060305020303" pitchFamily="18" charset="0"/>
              </a:rPr>
              <a:t>Data science and data analytics healthcare market trends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43B02-B2AB-0E1E-99E0-D7006633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011" y="3752345"/>
            <a:ext cx="4162357" cy="1576188"/>
          </a:xfrm>
        </p:spPr>
        <p:txBody>
          <a:bodyPr anchor="t">
            <a:normAutofit/>
          </a:bodyPr>
          <a:lstStyle/>
          <a:p>
            <a:pPr algn="ctr"/>
            <a:r>
              <a:rPr lang="en-US" sz="1400" b="1" u="sng" dirty="0"/>
              <a:t>Production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63D18-195C-FE58-E087-185FCB2AE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809" y="486403"/>
            <a:ext cx="1868805" cy="100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03BC0-D9A9-874E-4B4F-782C52E5B9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2064" y="366117"/>
            <a:ext cx="1995273" cy="10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F1F8C3-E013-0163-4197-50BBE83ECBF3}"/>
              </a:ext>
            </a:extLst>
          </p:cNvPr>
          <p:cNvSpPr txBox="1"/>
          <p:nvPr/>
        </p:nvSpPr>
        <p:spPr>
          <a:xfrm>
            <a:off x="266809" y="5014452"/>
            <a:ext cx="393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ell MT" panose="02020503060305020303" pitchFamily="18" charset="0"/>
              </a:rPr>
              <a:t>Presented By</a:t>
            </a:r>
            <a:r>
              <a:rPr lang="en-US" b="1" dirty="0">
                <a:latin typeface="Bell MT" panose="02020503060305020303" pitchFamily="18" charset="0"/>
              </a:rPr>
              <a:t> </a:t>
            </a:r>
            <a:r>
              <a:rPr lang="en-US" dirty="0">
                <a:latin typeface="Bell MT" panose="02020503060305020303" pitchFamily="18" charset="0"/>
              </a:rPr>
              <a:t>:- Hritick Jha(77356744)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D5A9E-34E0-2339-1DAA-931164510478}"/>
              </a:ext>
            </a:extLst>
          </p:cNvPr>
          <p:cNvSpPr txBox="1"/>
          <p:nvPr/>
        </p:nvSpPr>
        <p:spPr>
          <a:xfrm>
            <a:off x="266809" y="5604387"/>
            <a:ext cx="3628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Supervisor</a:t>
            </a:r>
            <a:r>
              <a:rPr lang="en-US" b="1" u="sng" dirty="0">
                <a:latin typeface="Bell MT" panose="02020503060305020303" pitchFamily="18" charset="0"/>
              </a:rPr>
              <a:t> By</a:t>
            </a:r>
            <a:r>
              <a:rPr lang="en-US" b="1" dirty="0">
                <a:latin typeface="Bell MT" panose="02020503060305020303" pitchFamily="18" charset="0"/>
              </a:rPr>
              <a:t> </a:t>
            </a:r>
            <a:r>
              <a:rPr lang="en-US" dirty="0">
                <a:latin typeface="Bell MT" panose="02020503060305020303" pitchFamily="18" charset="0"/>
              </a:rPr>
              <a:t>:-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Shiva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prasad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Nepal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u="sng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9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BA1798-17F7-4F80-A991-C449074B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4342DD-7680-4127-930E-CCB5085E3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1FF0434-7F50-41AF-93EE-7466DED9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17ADE80-AC1E-4A7D-916F-75AF3D3F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8DC9C7-2C47-4A29-8D99-5A642EC4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9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57660-0299-5CC9-08CF-34DE92685B17}"/>
              </a:ext>
            </a:extLst>
          </p:cNvPr>
          <p:cNvSpPr txBox="1"/>
          <p:nvPr/>
        </p:nvSpPr>
        <p:spPr>
          <a:xfrm>
            <a:off x="5643721" y="-2172253"/>
            <a:ext cx="5624118" cy="3284538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u="sng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Dashboard Features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983837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133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C71129-3300-4933-9311-C991EE779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542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46314-5076-7873-DF0B-18FDBD78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7" r="5555" b="2"/>
          <a:stretch/>
        </p:blipFill>
        <p:spPr>
          <a:xfrm>
            <a:off x="153" y="10"/>
            <a:ext cx="4705281" cy="3406578"/>
          </a:xfrm>
          <a:custGeom>
            <a:avLst/>
            <a:gdLst/>
            <a:ahLst/>
            <a:cxnLst/>
            <a:rect l="l" t="t" r="r" b="b"/>
            <a:pathLst>
              <a:path w="4705281" h="3387852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072853" y="708413"/>
                  <a:pt x="4637299" y="1928213"/>
                  <a:pt x="4704093" y="3337395"/>
                </a:cubicBezTo>
                <a:lnTo>
                  <a:pt x="4705281" y="3387852"/>
                </a:lnTo>
                <a:lnTo>
                  <a:pt x="0" y="3387852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6E4AC-6478-839C-5DC2-E31D8768A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55"/>
          <a:stretch/>
        </p:blipFill>
        <p:spPr>
          <a:xfrm>
            <a:off x="20" y="3451412"/>
            <a:ext cx="4710767" cy="3406588"/>
          </a:xfrm>
          <a:custGeom>
            <a:avLst/>
            <a:gdLst/>
            <a:ahLst/>
            <a:cxnLst/>
            <a:rect l="l" t="t" r="r" b="b"/>
            <a:pathLst>
              <a:path w="4710787" h="3387852">
                <a:moveTo>
                  <a:pt x="0" y="0"/>
                </a:moveTo>
                <a:lnTo>
                  <a:pt x="4707219" y="0"/>
                </a:lnTo>
                <a:lnTo>
                  <a:pt x="4710787" y="151508"/>
                </a:lnTo>
                <a:cubicBezTo>
                  <a:pt x="4710787" y="1498983"/>
                  <a:pt x="3782062" y="2132691"/>
                  <a:pt x="2836437" y="2904666"/>
                </a:cubicBezTo>
                <a:cubicBezTo>
                  <a:pt x="2664234" y="3045249"/>
                  <a:pt x="2493607" y="3182960"/>
                  <a:pt x="2319789" y="3310451"/>
                </a:cubicBezTo>
                <a:lnTo>
                  <a:pt x="2208033" y="3387852"/>
                </a:lnTo>
                <a:lnTo>
                  <a:pt x="1994531" y="3387852"/>
                </a:lnTo>
                <a:lnTo>
                  <a:pt x="1214365" y="3387852"/>
                </a:lnTo>
                <a:lnTo>
                  <a:pt x="0" y="3387852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F8671-D328-4EFC-F2F8-D414534B93AC}"/>
              </a:ext>
            </a:extLst>
          </p:cNvPr>
          <p:cNvSpPr txBox="1"/>
          <p:nvPr/>
        </p:nvSpPr>
        <p:spPr>
          <a:xfrm>
            <a:off x="5643721" y="1192696"/>
            <a:ext cx="65482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Interactive Visualizations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Dynamic charts, graphs, and filters allow users to explore healthcare data in real time with ease.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Predictive Analytics Display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Shows forecasts for patient trends, resource needs, and market patterns using integrated machine learning models.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Customizable Reports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Users can generate, download, and share tailored reports based on selected metrics and timeframes.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Real-Time Data Updates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Automatically refreshes with the latest data from integrated sources, ensuring decisions are based on current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82836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BA1798-17F7-4F80-A991-C449074B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4342DD-7680-4127-930E-CCB5085E3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1FF0434-7F50-41AF-93EE-7466DED9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7ADE80-AC1E-4A7D-916F-75AF3D3F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D8DC9C7-2C47-4A29-8D99-5A642EC4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9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E52C9-357D-7250-66D8-C7F52A5BEC26}"/>
              </a:ext>
            </a:extLst>
          </p:cNvPr>
          <p:cNvSpPr txBox="1"/>
          <p:nvPr/>
        </p:nvSpPr>
        <p:spPr>
          <a:xfrm>
            <a:off x="5786962" y="-2291522"/>
            <a:ext cx="5624118" cy="3284538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u="sng" spc="150" dirty="0">
                <a:latin typeface="Bell MT" panose="02020503060305020303" pitchFamily="18" charset="0"/>
                <a:ea typeface="+mj-ea"/>
                <a:cs typeface="+mj-cs"/>
              </a:rPr>
              <a:t>Data Collection Methods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983837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133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3C71129-3300-4933-9311-C991EE779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542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CB7E-02F8-F88F-CA26-6CEBAF38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68" r="3" b="2216"/>
          <a:stretch/>
        </p:blipFill>
        <p:spPr>
          <a:xfrm>
            <a:off x="153" y="10"/>
            <a:ext cx="4705281" cy="3406578"/>
          </a:xfrm>
          <a:custGeom>
            <a:avLst/>
            <a:gdLst/>
            <a:ahLst/>
            <a:cxnLst/>
            <a:rect l="l" t="t" r="r" b="b"/>
            <a:pathLst>
              <a:path w="4705281" h="3387852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072853" y="708413"/>
                  <a:pt x="4637299" y="1928213"/>
                  <a:pt x="4704093" y="3337395"/>
                </a:cubicBezTo>
                <a:lnTo>
                  <a:pt x="4705281" y="3387852"/>
                </a:lnTo>
                <a:lnTo>
                  <a:pt x="0" y="3387852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57BC0-8680-6B09-FF1F-3C63844D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10" r="14449"/>
          <a:stretch/>
        </p:blipFill>
        <p:spPr>
          <a:xfrm>
            <a:off x="20" y="3451412"/>
            <a:ext cx="4710767" cy="3406588"/>
          </a:xfrm>
          <a:custGeom>
            <a:avLst/>
            <a:gdLst/>
            <a:ahLst/>
            <a:cxnLst/>
            <a:rect l="l" t="t" r="r" b="b"/>
            <a:pathLst>
              <a:path w="4710787" h="3387852">
                <a:moveTo>
                  <a:pt x="0" y="0"/>
                </a:moveTo>
                <a:lnTo>
                  <a:pt x="4707219" y="0"/>
                </a:lnTo>
                <a:lnTo>
                  <a:pt x="4710787" y="151508"/>
                </a:lnTo>
                <a:cubicBezTo>
                  <a:pt x="4710787" y="1498983"/>
                  <a:pt x="3782062" y="2132691"/>
                  <a:pt x="2836437" y="2904666"/>
                </a:cubicBezTo>
                <a:cubicBezTo>
                  <a:pt x="2664234" y="3045249"/>
                  <a:pt x="2493607" y="3182960"/>
                  <a:pt x="2319789" y="3310451"/>
                </a:cubicBezTo>
                <a:lnTo>
                  <a:pt x="2208033" y="3387852"/>
                </a:lnTo>
                <a:lnTo>
                  <a:pt x="1994531" y="3387852"/>
                </a:lnTo>
                <a:lnTo>
                  <a:pt x="1214365" y="3387852"/>
                </a:lnTo>
                <a:lnTo>
                  <a:pt x="0" y="3387852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3E390-C7ED-D34B-E494-57EE0D02EF0D}"/>
              </a:ext>
            </a:extLst>
          </p:cNvPr>
          <p:cNvSpPr txBox="1"/>
          <p:nvPr/>
        </p:nvSpPr>
        <p:spPr>
          <a:xfrm>
            <a:off x="5943600" y="1321904"/>
            <a:ext cx="58044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Public Healthcare Databases</a:t>
            </a:r>
            <a:r>
              <a:rPr lang="en-US" dirty="0">
                <a:latin typeface="Amasis MT Pro Light" panose="02040304050005020304" pitchFamily="18" charset="0"/>
              </a:rPr>
              <a:t>: Retrieved datasets from trusted sources like WHO, government health portals, and open data platforms.</a:t>
            </a:r>
          </a:p>
          <a:p>
            <a:endParaRPr lang="en-US" dirty="0"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APIs &amp; Web Scraping</a:t>
            </a:r>
            <a:r>
              <a:rPr lang="en-US" dirty="0">
                <a:latin typeface="Amasis MT Pro Light" panose="02040304050005020304" pitchFamily="18" charset="0"/>
              </a:rPr>
              <a:t>: Used APIs and Python-based web scraping techniques to gather real-time healthcare data from relevant websites.</a:t>
            </a:r>
          </a:p>
          <a:p>
            <a:endParaRPr lang="en-US" dirty="0"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Surveys &amp; Feedback Forms</a:t>
            </a:r>
            <a:r>
              <a:rPr lang="en-US" dirty="0">
                <a:latin typeface="Amasis MT Pro Light" panose="02040304050005020304" pitchFamily="18" charset="0"/>
              </a:rPr>
              <a:t>: Collected qualitative data through digital surveys and forms targeted at healthcare professionals and patients.</a:t>
            </a:r>
          </a:p>
          <a:p>
            <a:endParaRPr lang="en-US" dirty="0"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Hospital System Integration</a:t>
            </a:r>
            <a:r>
              <a:rPr lang="en-US" dirty="0">
                <a:latin typeface="Amasis MT Pro Light" panose="02040304050005020304" pitchFamily="18" charset="0"/>
              </a:rPr>
              <a:t>: Incorporated data from hospital databases (e.g., patient records, appointment logs) through secure connections.</a:t>
            </a:r>
          </a:p>
        </p:txBody>
      </p:sp>
    </p:spTree>
    <p:extLst>
      <p:ext uri="{BB962C8B-B14F-4D97-AF65-F5344CB8AC3E}">
        <p14:creationId xmlns:p14="http://schemas.microsoft.com/office/powerpoint/2010/main" val="418854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FD92F-C5B5-7D11-D337-E34906FD823A}"/>
              </a:ext>
            </a:extLst>
          </p:cNvPr>
          <p:cNvSpPr txBox="1"/>
          <p:nvPr/>
        </p:nvSpPr>
        <p:spPr>
          <a:xfrm>
            <a:off x="818021" y="228722"/>
            <a:ext cx="271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Bell MT" panose="02020503060305020303" pitchFamily="18" charset="0"/>
              </a:rPr>
              <a:t>Gantt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88264-B5D1-631C-6588-E2F3DA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3" y="926690"/>
            <a:ext cx="5066537" cy="2941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3F24D-885D-F48D-7C93-C0E0DE94F836}"/>
              </a:ext>
            </a:extLst>
          </p:cNvPr>
          <p:cNvSpPr txBox="1"/>
          <p:nvPr/>
        </p:nvSpPr>
        <p:spPr>
          <a:xfrm>
            <a:off x="7230544" y="228722"/>
            <a:ext cx="271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>
                <a:latin typeface="Bell MT" panose="02020503060305020303" pitchFamily="18" charset="0"/>
              </a:rPr>
              <a:t>Tasksheet</a:t>
            </a:r>
            <a:endParaRPr lang="en-US" sz="3200" b="1" u="sng" dirty="0"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2AA49-D792-E7E2-03D9-156C931E6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05" y="926689"/>
            <a:ext cx="5219700" cy="2941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66C034-C3BE-4176-CF14-4996BF72DF95}"/>
              </a:ext>
            </a:extLst>
          </p:cNvPr>
          <p:cNvSpPr txBox="1"/>
          <p:nvPr/>
        </p:nvSpPr>
        <p:spPr>
          <a:xfrm>
            <a:off x="4990541" y="4514409"/>
            <a:ext cx="181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latin typeface="Bell MT" panose="02020503060305020303" pitchFamily="18" charset="0"/>
              </a:rPr>
              <a:t>Timeline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7F3E4-379A-ADD7-96C3-FCC0952C5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25" y="5037629"/>
            <a:ext cx="5463540" cy="152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0303C-A099-AD4C-7832-7C6F02F813A6}"/>
              </a:ext>
            </a:extLst>
          </p:cNvPr>
          <p:cNvSpPr txBox="1"/>
          <p:nvPr/>
        </p:nvSpPr>
        <p:spPr>
          <a:xfrm>
            <a:off x="425809" y="139920"/>
            <a:ext cx="504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Bell MT" panose="02020503060305020303" pitchFamily="18" charset="0"/>
              </a:rPr>
              <a:t>ERD Of the </a:t>
            </a:r>
            <a:r>
              <a:rPr lang="en-US" sz="2000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</a:rPr>
              <a:t> healthcare system's Erd diagram</a:t>
            </a:r>
            <a:endParaRPr lang="en-US" sz="2000" u="sng" dirty="0">
              <a:latin typeface="Bell MT" panose="02020503060305020303" pitchFamily="18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372F77-9F54-847A-5ED0-53213C1A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09" y="540030"/>
            <a:ext cx="5573058" cy="3897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8BDD19-2FB4-E1E2-D1F2-D6DE1BE76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35" y="3429000"/>
            <a:ext cx="588163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453AE-6865-3AAC-AA60-151F8649EFEF}"/>
              </a:ext>
            </a:extLst>
          </p:cNvPr>
          <p:cNvSpPr txBox="1"/>
          <p:nvPr/>
        </p:nvSpPr>
        <p:spPr>
          <a:xfrm>
            <a:off x="6193135" y="3059668"/>
            <a:ext cx="60943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latin typeface="Bell MT" panose="02020503060305020303" pitchFamily="18" charset="0"/>
              </a:rPr>
              <a:t>ERD Of the </a:t>
            </a:r>
            <a:r>
              <a:rPr lang="en-US" sz="2000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Web application system's Erd diagram</a:t>
            </a:r>
            <a:endParaRPr lang="en-US" sz="2000" u="sng" dirty="0">
              <a:effectLst/>
              <a:latin typeface="Bell MT" panose="0202050306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1800" u="sng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6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1424D-45B2-DBBA-16C2-52A4F5C3DDF3}"/>
              </a:ext>
            </a:extLst>
          </p:cNvPr>
          <p:cNvSpPr txBox="1"/>
          <p:nvPr/>
        </p:nvSpPr>
        <p:spPr>
          <a:xfrm>
            <a:off x="432080" y="190918"/>
            <a:ext cx="210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Bell MT" panose="02020503060305020303" pitchFamily="18" charset="0"/>
              </a:rPr>
              <a:t>Use Case Diagram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C725E-981C-5FC5-6E6D-DB002944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7" y="940273"/>
            <a:ext cx="4539300" cy="2606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17FFAD-8D10-5B0D-4E15-CD73FA638311}"/>
              </a:ext>
            </a:extLst>
          </p:cNvPr>
          <p:cNvSpPr txBox="1"/>
          <p:nvPr/>
        </p:nvSpPr>
        <p:spPr>
          <a:xfrm>
            <a:off x="300730" y="617107"/>
            <a:ext cx="423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case diagram for a healthcare dashboard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D5156-5F60-4DF0-D18F-44CFFAC57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40" y="940272"/>
            <a:ext cx="4886021" cy="260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91B3A9-3672-649A-7E01-D4CB54DC460E}"/>
              </a:ext>
            </a:extLst>
          </p:cNvPr>
          <p:cNvSpPr txBox="1"/>
          <p:nvPr/>
        </p:nvSpPr>
        <p:spPr>
          <a:xfrm>
            <a:off x="5042871" y="555327"/>
            <a:ext cx="431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 Case Diagram for a Hospital Dashboard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D1499-DC74-039A-C2BF-66E668CF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3" y="4251958"/>
            <a:ext cx="3974684" cy="2532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75F8C-ECA9-8298-C68C-7873C9110766}"/>
              </a:ext>
            </a:extLst>
          </p:cNvPr>
          <p:cNvSpPr txBox="1"/>
          <p:nvPr/>
        </p:nvSpPr>
        <p:spPr>
          <a:xfrm>
            <a:off x="0" y="3869479"/>
            <a:ext cx="432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use case diagram for the administrator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0FD3C-8B45-5DF4-8149-01B6898E3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39" y="4251958"/>
            <a:ext cx="4071632" cy="2532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0D1DD-BB72-D481-8C7D-DF07F12DD8E4}"/>
              </a:ext>
            </a:extLst>
          </p:cNvPr>
          <p:cNvSpPr txBox="1"/>
          <p:nvPr/>
        </p:nvSpPr>
        <p:spPr>
          <a:xfrm>
            <a:off x="4474039" y="3869479"/>
            <a:ext cx="366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use case diagram for the patient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8216C-3618-20F1-E725-454324303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704" y="4251958"/>
            <a:ext cx="3410860" cy="2532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F0B35D-B14A-0F20-4AC7-0BE4E0CE6D72}"/>
              </a:ext>
            </a:extLst>
          </p:cNvPr>
          <p:cNvSpPr txBox="1"/>
          <p:nvPr/>
        </p:nvSpPr>
        <p:spPr>
          <a:xfrm>
            <a:off x="8545671" y="3823791"/>
            <a:ext cx="61205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The use case diagram for the doctor</a:t>
            </a:r>
          </a:p>
        </p:txBody>
      </p:sp>
    </p:spTree>
    <p:extLst>
      <p:ext uri="{BB962C8B-B14F-4D97-AF65-F5344CB8AC3E}">
        <p14:creationId xmlns:p14="http://schemas.microsoft.com/office/powerpoint/2010/main" val="40048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D9B4AF-2415-512D-8A64-4AF5C08E5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" y="1460822"/>
            <a:ext cx="6109397" cy="4286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BCD76-98B0-0BC7-FD3A-51DB7C34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169" y="1460822"/>
            <a:ext cx="5501640" cy="42868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86552C-7360-1A13-AA34-3B0F6E19757A}"/>
              </a:ext>
            </a:extLst>
          </p:cNvPr>
          <p:cNvSpPr txBox="1"/>
          <p:nvPr/>
        </p:nvSpPr>
        <p:spPr>
          <a:xfrm>
            <a:off x="391886" y="381837"/>
            <a:ext cx="247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kern="1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Mangal" panose="02040503050203030202" pitchFamily="18" charset="0"/>
              </a:rPr>
              <a:t>Control Flow Diagram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A0CBB-7BA9-B0D2-C4EF-0DF1004F45CE}"/>
              </a:ext>
            </a:extLst>
          </p:cNvPr>
          <p:cNvSpPr txBox="1"/>
          <p:nvPr/>
        </p:nvSpPr>
        <p:spPr>
          <a:xfrm>
            <a:off x="1101212" y="1110342"/>
            <a:ext cx="30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Flowchart for Healthcare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41ECF-39E6-03E9-E7B1-206A2FEF9B33}"/>
              </a:ext>
            </a:extLst>
          </p:cNvPr>
          <p:cNvSpPr txBox="1"/>
          <p:nvPr/>
        </p:nvSpPr>
        <p:spPr>
          <a:xfrm>
            <a:off x="7128387" y="1091490"/>
            <a:ext cx="363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flowchart of the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1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2A985-A1B7-0368-AE25-293C77AE9227}"/>
              </a:ext>
            </a:extLst>
          </p:cNvPr>
          <p:cNvSpPr txBox="1"/>
          <p:nvPr/>
        </p:nvSpPr>
        <p:spPr>
          <a:xfrm>
            <a:off x="285135" y="452284"/>
            <a:ext cx="23355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kern="100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Wireframe Design </a:t>
            </a:r>
            <a:endParaRPr lang="en-US" sz="2000" b="1" u="sng" kern="100" dirty="0">
              <a:effectLst/>
              <a:latin typeface="Bell MT" panose="02020503060305020303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264B9-9CD4-CAE8-CE4E-122967EA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6" y="1018131"/>
            <a:ext cx="2015937" cy="12327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90064-CAA4-7DB1-AD5E-DDFBE91E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6" y="1018131"/>
            <a:ext cx="2015937" cy="123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B20D8-4D0A-8911-3B7A-E7CC20E88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615" y="1018131"/>
            <a:ext cx="2156700" cy="123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E106A-F905-489B-F4CA-335A114F9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348" y="1018129"/>
            <a:ext cx="2015937" cy="12327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4A5E90-91D5-6F6B-F370-283C2E33E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9318" y="1018130"/>
            <a:ext cx="1866356" cy="1232699"/>
          </a:xfrm>
          <a:prstGeom prst="rect">
            <a:avLst/>
          </a:prstGeom>
        </p:spPr>
      </p:pic>
      <p:pic>
        <p:nvPicPr>
          <p:cNvPr id="8" name="Picture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2B2563D7-7497-F94B-A7FF-BB7D4CD0F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77" y="2432601"/>
            <a:ext cx="2104396" cy="1091335"/>
          </a:xfrm>
          <a:prstGeom prst="rect">
            <a:avLst/>
          </a:prstGeom>
        </p:spPr>
      </p:pic>
      <p:pic>
        <p:nvPicPr>
          <p:cNvPr id="9" name="Picture 8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5D1729D5-984B-87E5-3574-D9772B7F27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598" y="2324310"/>
            <a:ext cx="2056985" cy="1199626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537E70-A9E5-4B64-8505-A7DCAF068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755" y="2300037"/>
            <a:ext cx="2156700" cy="1223899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A7C1A6-0C99-4706-CECE-A1FFE2BAB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3348" y="2324307"/>
            <a:ext cx="2145970" cy="119962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C71466-1C6D-2231-A1FD-7A3191AD4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6037" y="2324307"/>
            <a:ext cx="1968939" cy="123269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1A2A04-D863-2224-7317-9D808648CE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678" y="3597415"/>
            <a:ext cx="2158098" cy="1547341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9D07E-597B-6811-ACB1-A45E020FEA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4769" y="3683789"/>
            <a:ext cx="2335511" cy="1460967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3CEE7C-9037-B771-E62A-077A1A2A59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0273" y="3704683"/>
            <a:ext cx="2145970" cy="1440074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9323DD-03B2-65C8-2BED-4A24359B26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7098" y="3706314"/>
            <a:ext cx="1968939" cy="1438442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6BEE2A-4675-D886-014E-4995B8137F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7231" y="3682126"/>
            <a:ext cx="1971781" cy="1438442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02F817-3098-283D-B53D-8AB2BFA3E0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574" y="5392144"/>
            <a:ext cx="1828305" cy="1199629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9B9F25-2E86-4544-4415-7791D35017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8485" y="5340468"/>
            <a:ext cx="2158098" cy="1302979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B5CB5D-6FE3-7576-4EC1-1DD4D376D1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71647" y="5284777"/>
            <a:ext cx="2081702" cy="1440074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8F3038-AB12-6EA4-A493-F8EA42FAFC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40442" y="5274330"/>
            <a:ext cx="1971781" cy="1460967"/>
          </a:xfrm>
          <a:prstGeom prst="rect">
            <a:avLst/>
          </a:prstGeom>
        </p:spPr>
      </p:pic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6F8D3F-86BA-B0B1-078F-84632D3398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94306" y="5284776"/>
            <a:ext cx="2601016" cy="14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9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D4676-A8DB-2889-AC64-5F2A6D777D6E}"/>
              </a:ext>
            </a:extLst>
          </p:cNvPr>
          <p:cNvSpPr txBox="1"/>
          <p:nvPr/>
        </p:nvSpPr>
        <p:spPr>
          <a:xfrm>
            <a:off x="727475" y="-220662"/>
            <a:ext cx="5368525" cy="1639888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Product 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84AE5-C211-5506-4D4A-75892AD7097C}"/>
              </a:ext>
            </a:extLst>
          </p:cNvPr>
          <p:cNvSpPr txBox="1"/>
          <p:nvPr/>
        </p:nvSpPr>
        <p:spPr>
          <a:xfrm>
            <a:off x="727474" y="1419226"/>
            <a:ext cx="5368525" cy="3651250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Improved Decision-Making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Provides real-time, data-driven insights that support strategic planning and operational efficiency in healthcare.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Enhanced Resource Allocation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Helps healthcare providers optimize staffing, equipment, and budget based on predictive analytics.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User-Friendly Visualization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Interactive dashboards make complex data easily understandable for both technical and non-technical users.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Scalable &amp; Secure Platform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Cloud-based deployment ensures the solution is scalable across facilities while maintaining high security standards.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3906" y="0"/>
            <a:ext cx="5118093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2860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142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53690-821A-848A-7A03-6121B5DA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9" r="11965"/>
          <a:stretch/>
        </p:blipFill>
        <p:spPr>
          <a:xfrm>
            <a:off x="7293798" y="10"/>
            <a:ext cx="4898203" cy="3488426"/>
          </a:xfrm>
          <a:custGeom>
            <a:avLst/>
            <a:gdLst/>
            <a:ahLst/>
            <a:cxnLst/>
            <a:rect l="l" t="t" r="r" b="b"/>
            <a:pathLst>
              <a:path w="4898203" h="3470148">
                <a:moveTo>
                  <a:pt x="1619455" y="0"/>
                </a:moveTo>
                <a:lnTo>
                  <a:pt x="2712688" y="0"/>
                </a:lnTo>
                <a:lnTo>
                  <a:pt x="3492854" y="0"/>
                </a:lnTo>
                <a:lnTo>
                  <a:pt x="4540916" y="0"/>
                </a:lnTo>
                <a:lnTo>
                  <a:pt x="4707219" y="0"/>
                </a:lnTo>
                <a:lnTo>
                  <a:pt x="4898203" y="0"/>
                </a:lnTo>
                <a:lnTo>
                  <a:pt x="4898203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7646-17E2-9AB6-B26C-4968B264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28" r="8411" b="-2"/>
          <a:stretch/>
        </p:blipFill>
        <p:spPr>
          <a:xfrm>
            <a:off x="7290230" y="3534156"/>
            <a:ext cx="4901771" cy="3323844"/>
          </a:xfrm>
          <a:custGeom>
            <a:avLst/>
            <a:gdLst/>
            <a:ahLst/>
            <a:cxnLst/>
            <a:rect l="l" t="t" r="r" b="b"/>
            <a:pathLst>
              <a:path w="4901771" h="3305556">
                <a:moveTo>
                  <a:pt x="1630" y="0"/>
                </a:moveTo>
                <a:lnTo>
                  <a:pt x="4901771" y="0"/>
                </a:lnTo>
                <a:lnTo>
                  <a:pt x="4901771" y="3305556"/>
                </a:lnTo>
                <a:lnTo>
                  <a:pt x="4710787" y="3305556"/>
                </a:lnTo>
                <a:lnTo>
                  <a:pt x="4544484" y="3305556"/>
                </a:lnTo>
                <a:lnTo>
                  <a:pt x="3496422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852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0ACF6-C293-4DE3-1AB7-45199E840CB2}"/>
              </a:ext>
            </a:extLst>
          </p:cNvPr>
          <p:cNvSpPr txBox="1"/>
          <p:nvPr/>
        </p:nvSpPr>
        <p:spPr>
          <a:xfrm>
            <a:off x="109262" y="-18549"/>
            <a:ext cx="8666674" cy="85619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Future Research Opportunities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E15C2-FFE3-4AD9-B8E8-4B895DB2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7256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5FD7F6-BF7B-4588-AE38-90035891A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772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287970-7F13-4D1F-AF7F-E0B649F25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3E036-D67F-EC19-5FB6-7251FB6E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5" r="6" b="6"/>
          <a:stretch/>
        </p:blipFill>
        <p:spPr>
          <a:xfrm>
            <a:off x="9109901" y="-9271"/>
            <a:ext cx="3093269" cy="2530405"/>
          </a:xfrm>
          <a:custGeom>
            <a:avLst/>
            <a:gdLst/>
            <a:ahLst/>
            <a:cxnLst/>
            <a:rect l="l" t="t" r="r" b="b"/>
            <a:pathLst>
              <a:path w="3093269" h="2530405">
                <a:moveTo>
                  <a:pt x="60381" y="0"/>
                </a:moveTo>
                <a:lnTo>
                  <a:pt x="3093269" y="0"/>
                </a:lnTo>
                <a:lnTo>
                  <a:pt x="3093269" y="1760938"/>
                </a:lnTo>
                <a:lnTo>
                  <a:pt x="3091357" y="1764934"/>
                </a:lnTo>
                <a:cubicBezTo>
                  <a:pt x="3032651" y="1871844"/>
                  <a:pt x="2962668" y="1970741"/>
                  <a:pt x="2881807" y="2060870"/>
                </a:cubicBezTo>
                <a:cubicBezTo>
                  <a:pt x="2718935" y="2242410"/>
                  <a:pt x="2557541" y="2288971"/>
                  <a:pt x="2236713" y="2369092"/>
                </a:cubicBezTo>
                <a:cubicBezTo>
                  <a:pt x="2159321" y="2388405"/>
                  <a:pt x="2079268" y="2408405"/>
                  <a:pt x="1993879" y="2432762"/>
                </a:cubicBezTo>
                <a:cubicBezTo>
                  <a:pt x="1341447" y="2618793"/>
                  <a:pt x="889107" y="2542063"/>
                  <a:pt x="481384" y="2176267"/>
                </a:cubicBezTo>
                <a:cubicBezTo>
                  <a:pt x="213794" y="1936193"/>
                  <a:pt x="150722" y="1611509"/>
                  <a:pt x="84978" y="1143609"/>
                </a:cubicBezTo>
                <a:cubicBezTo>
                  <a:pt x="77638" y="1091332"/>
                  <a:pt x="70023" y="1039358"/>
                  <a:pt x="62604" y="989101"/>
                </a:cubicBezTo>
                <a:cubicBezTo>
                  <a:pt x="22537" y="716545"/>
                  <a:pt x="-15270" y="459119"/>
                  <a:pt x="6250" y="235762"/>
                </a:cubicBezTo>
                <a:cubicBezTo>
                  <a:pt x="11393" y="182380"/>
                  <a:pt x="19838" y="131912"/>
                  <a:pt x="31866" y="83728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3296FF-275D-4B43-B5B2-F04190E05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156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E2CF453-4871-4F22-8746-957F757D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493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05B420-CA19-4291-B5C3-B6AA91968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814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69F2E-0947-D352-E3E8-E7F0D4C5A4E9}"/>
              </a:ext>
            </a:extLst>
          </p:cNvPr>
          <p:cNvSpPr txBox="1"/>
          <p:nvPr/>
        </p:nvSpPr>
        <p:spPr>
          <a:xfrm>
            <a:off x="502991" y="741049"/>
            <a:ext cx="5485331" cy="4474046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sz="16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AI-Powered Diagnostics</a:t>
            </a:r>
            <a:r>
              <a:rPr lang="en-US" sz="16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Explore the use of advanced AI algorithms for more accurate diagnosis predictions and treatment recommendations.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sz="16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Integration of Wearable Device Data</a:t>
            </a:r>
            <a:r>
              <a:rPr lang="en-US" sz="16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Incorporate real-time data from health trackers and IoT devices to improve personalized healthcare insights.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sz="16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Cross-Regional Data Analysis</a:t>
            </a:r>
            <a:r>
              <a:rPr lang="en-US" sz="16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Expand the research to include diverse geographic regions for broader, more inclusive healthcare trend forecasting.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sz="16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Natural Language Processing (NLP)</a:t>
            </a:r>
            <a:r>
              <a:rPr lang="en-US" sz="16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Use NLP to analyze unstructured clinical notes and patient feedback for deeper healthcare analytics.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11E9-43C6-9077-7FC9-DF100E45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7" r="2100" b="-3"/>
          <a:stretch/>
        </p:blipFill>
        <p:spPr>
          <a:xfrm>
            <a:off x="6807197" y="3656544"/>
            <a:ext cx="5185262" cy="3201454"/>
          </a:xfrm>
          <a:custGeom>
            <a:avLst/>
            <a:gdLst/>
            <a:ahLst/>
            <a:cxnLst/>
            <a:rect l="l" t="t" r="r" b="b"/>
            <a:pathLst>
              <a:path w="5185262" h="3201454">
                <a:moveTo>
                  <a:pt x="2395657" y="533"/>
                </a:moveTo>
                <a:cubicBezTo>
                  <a:pt x="2853132" y="-10568"/>
                  <a:pt x="3320085" y="151875"/>
                  <a:pt x="3853824" y="495130"/>
                </a:cubicBezTo>
                <a:cubicBezTo>
                  <a:pt x="3965587" y="567021"/>
                  <a:pt x="4071620" y="630367"/>
                  <a:pt x="4174137" y="691568"/>
                </a:cubicBezTo>
                <a:cubicBezTo>
                  <a:pt x="4599096" y="945381"/>
                  <a:pt x="4810106" y="1082014"/>
                  <a:pt x="4963571" y="1412493"/>
                </a:cubicBezTo>
                <a:cubicBezTo>
                  <a:pt x="5115952" y="1740640"/>
                  <a:pt x="5190392" y="2100122"/>
                  <a:pt x="5184988" y="2480884"/>
                </a:cubicBezTo>
                <a:cubicBezTo>
                  <a:pt x="5182321" y="2667133"/>
                  <a:pt x="5160907" y="2854257"/>
                  <a:pt x="5121020" y="3040915"/>
                </a:cubicBezTo>
                <a:lnTo>
                  <a:pt x="5078712" y="3201454"/>
                </a:lnTo>
                <a:lnTo>
                  <a:pt x="5755" y="3201454"/>
                </a:lnTo>
                <a:lnTo>
                  <a:pt x="0" y="3006621"/>
                </a:lnTo>
                <a:cubicBezTo>
                  <a:pt x="4041" y="2932436"/>
                  <a:pt x="14231" y="2856537"/>
                  <a:pt x="30450" y="2777898"/>
                </a:cubicBezTo>
                <a:cubicBezTo>
                  <a:pt x="98304" y="2448859"/>
                  <a:pt x="266355" y="2096783"/>
                  <a:pt x="444335" y="1724033"/>
                </a:cubicBezTo>
                <a:cubicBezTo>
                  <a:pt x="477196" y="1655314"/>
                  <a:pt x="511097" y="1584223"/>
                  <a:pt x="544740" y="1512578"/>
                </a:cubicBezTo>
                <a:cubicBezTo>
                  <a:pt x="845919" y="871350"/>
                  <a:pt x="1079952" y="433962"/>
                  <a:pt x="1570060" y="206371"/>
                </a:cubicBezTo>
                <a:cubicBezTo>
                  <a:pt x="1850099" y="76329"/>
                  <a:pt x="2121172" y="7193"/>
                  <a:pt x="2395657" y="5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95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8B4C8-76A9-279E-9884-E7BA6AEC74D6}"/>
              </a:ext>
            </a:extLst>
          </p:cNvPr>
          <p:cNvSpPr txBox="1"/>
          <p:nvPr/>
        </p:nvSpPr>
        <p:spPr>
          <a:xfrm>
            <a:off x="347870" y="442913"/>
            <a:ext cx="5977428" cy="1160046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25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Future Product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502CC-C73F-075D-2FB8-0F3920326433}"/>
              </a:ext>
            </a:extLst>
          </p:cNvPr>
          <p:cNvSpPr txBox="1"/>
          <p:nvPr/>
        </p:nvSpPr>
        <p:spPr>
          <a:xfrm>
            <a:off x="617306" y="1695241"/>
            <a:ext cx="5181599" cy="3467518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/>
          <a:p>
            <a:pPr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Mobile App Integration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Develop a companion mobile app to increase accessibility and allow real-time monitoring on the go.</a:t>
            </a: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Multilingual Support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Add support for multiple languages to make the platform usable by a more diverse user base.</a:t>
            </a: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AI-Driven Recommendations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Integrate advanced AI to provide automated insights, alerts, and decision suggestions for healthcare management.</a:t>
            </a:r>
          </a:p>
          <a:p>
            <a:pPr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Third-Party System Integration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Enable seamless integration with hospital management systems, EHRs, and other third-party healthcare tools.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3298-22CF-FB55-80FF-1FEA6887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7" r="9027" b="-2"/>
          <a:stretch/>
        </p:blipFill>
        <p:spPr>
          <a:xfrm>
            <a:off x="7903878" y="1073827"/>
            <a:ext cx="3313478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0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0" name="Straight Connector 413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41" name="Rectangle 4140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0A7C0D-91CD-2BF3-B5A8-FC2FEEBA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052" y="186813"/>
            <a:ext cx="6191535" cy="711685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solidFill>
                  <a:schemeClr val="tx1"/>
                </a:solidFill>
                <a:latin typeface="Bell MT" panose="02020503060305020303" pitchFamily="18" charset="0"/>
              </a:rPr>
              <a:t>Introduction of the project</a:t>
            </a:r>
          </a:p>
        </p:txBody>
      </p:sp>
      <p:sp>
        <p:nvSpPr>
          <p:cNvPr id="4142" name="Freeform: Shape 4141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43" name="Freeform: Shape 4142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44" name="Freeform: Shape 4143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82,300+ Healthcare Data Analytics Stock Photos, Pictures &amp; Royalty-Free  Images - iStock">
            <a:extLst>
              <a:ext uri="{FF2B5EF4-FFF2-40B4-BE49-F238E27FC236}">
                <a16:creationId xmlns:a16="http://schemas.microsoft.com/office/drawing/2014/main" id="{70429E08-F1D3-0B35-276D-03E368F5F76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5" r="14021"/>
          <a:stretch/>
        </p:blipFill>
        <p:spPr bwMode="auto"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399F2-C1DA-5BF4-628A-2A9EE3D61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8419" y="1376516"/>
            <a:ext cx="6059167" cy="5195106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This project applies data science to analyze and forecast healthcare market trends.</a:t>
            </a:r>
          </a:p>
          <a:p>
            <a:pPr>
              <a:spcBef>
                <a:spcPts val="930"/>
              </a:spcBef>
            </a:pPr>
            <a:endParaRPr lang="en-US" sz="1400" b="1" dirty="0">
              <a:solidFill>
                <a:schemeClr val="tx1"/>
              </a:solidFill>
              <a:latin typeface="Amasis MT Pro Light" panose="02040304050005020304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It features an interactive dashboard and predictive model for strategic planning.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/>
              </a:solidFill>
              <a:latin typeface="Amasis MT Pro Light" panose="02040304050005020304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Python, Power BI, Excel, and </a:t>
            </a:r>
            <a:r>
              <a:rPr lang="en-US" b="1" dirty="0" err="1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Jupyter</a:t>
            </a: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 Notebook were used for data analysis and visualization.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1"/>
              </a:solidFill>
              <a:latin typeface="Amasis MT Pro Light" panose="02040304050005020304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The solution enhances decision-making with secure, scalable, real-time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07412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A9B8B07-8F81-49AC-8835-B96E502AE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2FE9D-CB26-278B-AB3F-F2F065B4CCBE}"/>
              </a:ext>
            </a:extLst>
          </p:cNvPr>
          <p:cNvSpPr txBox="1"/>
          <p:nvPr/>
        </p:nvSpPr>
        <p:spPr>
          <a:xfrm>
            <a:off x="6556247" y="-177072"/>
            <a:ext cx="4871711" cy="141644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Security Features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CE32A8-9023-4233-8069-BD496439E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61367" y="4198146"/>
            <a:ext cx="2792336" cy="2659854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0F97ED8-8309-4F86-B4AF-B4CE4380A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275" y="3985048"/>
            <a:ext cx="3193475" cy="2872953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579F2F-A4FB-4FC7-879A-E4EAAD7C8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4888754" cy="4754698"/>
          </a:xfrm>
          <a:custGeom>
            <a:avLst/>
            <a:gdLst>
              <a:gd name="connsiteX0" fmla="*/ 1882710 w 4888754"/>
              <a:gd name="connsiteY0" fmla="*/ 0 h 4754698"/>
              <a:gd name="connsiteX1" fmla="*/ 3440958 w 4888754"/>
              <a:gd name="connsiteY1" fmla="*/ 0 h 4754698"/>
              <a:gd name="connsiteX2" fmla="*/ 3621403 w 4888754"/>
              <a:gd name="connsiteY2" fmla="*/ 72249 h 4754698"/>
              <a:gd name="connsiteX3" fmla="*/ 4292333 w 4888754"/>
              <a:gd name="connsiteY3" fmla="*/ 597829 h 4754698"/>
              <a:gd name="connsiteX4" fmla="*/ 4888754 w 4888754"/>
              <a:gd name="connsiteY4" fmla="*/ 2459471 h 4754698"/>
              <a:gd name="connsiteX5" fmla="*/ 4623081 w 4888754"/>
              <a:gd name="connsiteY5" fmla="*/ 3222950 h 4754698"/>
              <a:gd name="connsiteX6" fmla="*/ 3836488 w 4888754"/>
              <a:gd name="connsiteY6" fmla="*/ 3933860 h 4754698"/>
              <a:gd name="connsiteX7" fmla="*/ 3663543 w 4888754"/>
              <a:gd name="connsiteY7" fmla="*/ 4069850 h 4754698"/>
              <a:gd name="connsiteX8" fmla="*/ 2242449 w 4888754"/>
              <a:gd name="connsiteY8" fmla="*/ 4754698 h 4754698"/>
              <a:gd name="connsiteX9" fmla="*/ 370446 w 4888754"/>
              <a:gd name="connsiteY9" fmla="*/ 3641499 h 4754698"/>
              <a:gd name="connsiteX10" fmla="*/ 170945 w 4888754"/>
              <a:gd name="connsiteY10" fmla="*/ 3356711 h 4754698"/>
              <a:gd name="connsiteX11" fmla="*/ 77151 w 4888754"/>
              <a:gd name="connsiteY11" fmla="*/ 3224886 h 4754698"/>
              <a:gd name="connsiteX12" fmla="*/ 0 w 4888754"/>
              <a:gd name="connsiteY12" fmla="*/ 3111593 h 4754698"/>
              <a:gd name="connsiteX13" fmla="*/ 0 w 4888754"/>
              <a:gd name="connsiteY13" fmla="*/ 1525442 h 4754698"/>
              <a:gd name="connsiteX14" fmla="*/ 14241 w 4888754"/>
              <a:gd name="connsiteY14" fmla="*/ 1493178 h 4754698"/>
              <a:gd name="connsiteX15" fmla="*/ 673980 w 4888754"/>
              <a:gd name="connsiteY15" fmla="*/ 662872 h 4754698"/>
              <a:gd name="connsiteX16" fmla="*/ 1627813 w 4888754"/>
              <a:gd name="connsiteY16" fmla="*/ 87060 h 475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54698">
                <a:moveTo>
                  <a:pt x="1882710" y="0"/>
                </a:moveTo>
                <a:lnTo>
                  <a:pt x="3440958" y="0"/>
                </a:lnTo>
                <a:lnTo>
                  <a:pt x="3621403" y="72249"/>
                </a:lnTo>
                <a:cubicBezTo>
                  <a:pt x="3878407" y="193425"/>
                  <a:pt x="4104136" y="370289"/>
                  <a:pt x="4292333" y="597829"/>
                </a:cubicBezTo>
                <a:cubicBezTo>
                  <a:pt x="4676963" y="1063043"/>
                  <a:pt x="4888754" y="1724169"/>
                  <a:pt x="4888754" y="2459471"/>
                </a:cubicBezTo>
                <a:cubicBezTo>
                  <a:pt x="4888754" y="2752835"/>
                  <a:pt x="4806780" y="2988283"/>
                  <a:pt x="4623081" y="3222950"/>
                </a:cubicBezTo>
                <a:cubicBezTo>
                  <a:pt x="4430933" y="3468423"/>
                  <a:pt x="4142214" y="3694515"/>
                  <a:pt x="3836488" y="3933860"/>
                </a:cubicBezTo>
                <a:cubicBezTo>
                  <a:pt x="3780082" y="3977965"/>
                  <a:pt x="3721812" y="4023630"/>
                  <a:pt x="3663543" y="4069850"/>
                </a:cubicBezTo>
                <a:cubicBezTo>
                  <a:pt x="3141962" y="4483500"/>
                  <a:pt x="2761284" y="4754698"/>
                  <a:pt x="2242449" y="4754698"/>
                </a:cubicBezTo>
                <a:cubicBezTo>
                  <a:pt x="1451903" y="4754698"/>
                  <a:pt x="892027" y="4421796"/>
                  <a:pt x="370446" y="3641499"/>
                </a:cubicBezTo>
                <a:cubicBezTo>
                  <a:pt x="302191" y="3539368"/>
                  <a:pt x="235470" y="3446482"/>
                  <a:pt x="170945" y="3356711"/>
                </a:cubicBezTo>
                <a:cubicBezTo>
                  <a:pt x="137517" y="3310184"/>
                  <a:pt x="106259" y="3266449"/>
                  <a:pt x="77151" y="3224886"/>
                </a:cubicBezTo>
                <a:lnTo>
                  <a:pt x="0" y="3111593"/>
                </a:lnTo>
                <a:lnTo>
                  <a:pt x="0" y="1525442"/>
                </a:lnTo>
                <a:lnTo>
                  <a:pt x="14241" y="1493178"/>
                </a:lnTo>
                <a:cubicBezTo>
                  <a:pt x="169519" y="1187896"/>
                  <a:pt x="391516" y="908457"/>
                  <a:pt x="673980" y="662872"/>
                </a:cubicBezTo>
                <a:cubicBezTo>
                  <a:pt x="951614" y="421410"/>
                  <a:pt x="1281372" y="222271"/>
                  <a:pt x="1627813" y="8706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19666C0-D5A3-44A4-B225-389ABCB92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5104070" cy="4929100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1C769-5D63-655F-DEE9-9E221F639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5" r="31816"/>
          <a:stretch/>
        </p:blipFill>
        <p:spPr>
          <a:xfrm>
            <a:off x="106515" y="173407"/>
            <a:ext cx="4629257" cy="4371297"/>
          </a:xfrm>
          <a:custGeom>
            <a:avLst/>
            <a:gdLst/>
            <a:ahLst/>
            <a:cxnLst/>
            <a:rect l="l" t="t" r="r" b="b"/>
            <a:pathLst>
              <a:path w="4473682" h="4266789">
                <a:moveTo>
                  <a:pt x="2560175" y="0"/>
                </a:moveTo>
                <a:cubicBezTo>
                  <a:pt x="2854325" y="0"/>
                  <a:pt x="3125049" y="57389"/>
                  <a:pt x="3364958" y="170416"/>
                </a:cubicBezTo>
                <a:cubicBezTo>
                  <a:pt x="3589795" y="276424"/>
                  <a:pt x="3787271" y="431151"/>
                  <a:pt x="3951911" y="630212"/>
                </a:cubicBezTo>
                <a:cubicBezTo>
                  <a:pt x="4288400" y="1037198"/>
                  <a:pt x="4473682" y="1615574"/>
                  <a:pt x="4473682" y="2258843"/>
                </a:cubicBezTo>
                <a:cubicBezTo>
                  <a:pt x="4473682" y="2515488"/>
                  <a:pt x="4401969" y="2721466"/>
                  <a:pt x="4241263" y="2926761"/>
                </a:cubicBezTo>
                <a:cubicBezTo>
                  <a:pt x="4073163" y="3141510"/>
                  <a:pt x="3820582" y="3339304"/>
                  <a:pt x="3553122" y="3548691"/>
                </a:cubicBezTo>
                <a:cubicBezTo>
                  <a:pt x="3503777" y="3587276"/>
                  <a:pt x="3452799" y="3627225"/>
                  <a:pt x="3401823" y="3667660"/>
                </a:cubicBezTo>
                <a:cubicBezTo>
                  <a:pt x="2945526" y="4029535"/>
                  <a:pt x="2612496" y="4266789"/>
                  <a:pt x="2158600" y="4266789"/>
                </a:cubicBezTo>
                <a:cubicBezTo>
                  <a:pt x="1467002" y="4266789"/>
                  <a:pt x="977203" y="3975555"/>
                  <a:pt x="520906" y="3292923"/>
                </a:cubicBezTo>
                <a:cubicBezTo>
                  <a:pt x="461194" y="3203574"/>
                  <a:pt x="402824" y="3122315"/>
                  <a:pt x="346375" y="3043781"/>
                </a:cubicBezTo>
                <a:cubicBezTo>
                  <a:pt x="112418" y="2718152"/>
                  <a:pt x="0" y="2548810"/>
                  <a:pt x="0" y="2258843"/>
                </a:cubicBezTo>
                <a:cubicBezTo>
                  <a:pt x="0" y="1970923"/>
                  <a:pt x="70465" y="1686507"/>
                  <a:pt x="209284" y="1413494"/>
                </a:cubicBezTo>
                <a:cubicBezTo>
                  <a:pt x="345127" y="1146423"/>
                  <a:pt x="539338" y="901960"/>
                  <a:pt x="786447" y="687114"/>
                </a:cubicBezTo>
                <a:cubicBezTo>
                  <a:pt x="1029332" y="475874"/>
                  <a:pt x="1317816" y="301661"/>
                  <a:pt x="1620894" y="183373"/>
                </a:cubicBezTo>
                <a:cubicBezTo>
                  <a:pt x="1932132" y="61678"/>
                  <a:pt x="2248266" y="0"/>
                  <a:pt x="2560175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F35BC-4AA8-9EB3-DDCA-A2992361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3" r="20894" b="4"/>
          <a:stretch/>
        </p:blipFill>
        <p:spPr>
          <a:xfrm>
            <a:off x="3436119" y="4367017"/>
            <a:ext cx="2442835" cy="2360651"/>
          </a:xfrm>
          <a:custGeom>
            <a:avLst/>
            <a:gdLst/>
            <a:ahLst/>
            <a:cxnLst/>
            <a:rect l="l" t="t" r="r" b="b"/>
            <a:pathLst>
              <a:path w="2442835" h="2360651">
                <a:moveTo>
                  <a:pt x="1397973" y="0"/>
                </a:moveTo>
                <a:cubicBezTo>
                  <a:pt x="1558592" y="0"/>
                  <a:pt x="1706420" y="31752"/>
                  <a:pt x="1837422" y="94284"/>
                </a:cubicBezTo>
                <a:cubicBezTo>
                  <a:pt x="1960192" y="152935"/>
                  <a:pt x="2068023" y="238539"/>
                  <a:pt x="2157925" y="348672"/>
                </a:cubicBezTo>
                <a:cubicBezTo>
                  <a:pt x="2341663" y="573842"/>
                  <a:pt x="2442835" y="893836"/>
                  <a:pt x="2442835" y="1249731"/>
                </a:cubicBezTo>
                <a:cubicBezTo>
                  <a:pt x="2442835" y="1391724"/>
                  <a:pt x="2403676" y="1505683"/>
                  <a:pt x="2315923" y="1619265"/>
                </a:cubicBezTo>
                <a:cubicBezTo>
                  <a:pt x="2224133" y="1738077"/>
                  <a:pt x="2086213" y="1847509"/>
                  <a:pt x="1940168" y="1963355"/>
                </a:cubicBezTo>
                <a:cubicBezTo>
                  <a:pt x="1913222" y="1984702"/>
                  <a:pt x="1885386" y="2006805"/>
                  <a:pt x="1857551" y="2029176"/>
                </a:cubicBezTo>
                <a:cubicBezTo>
                  <a:pt x="1608393" y="2229387"/>
                  <a:pt x="1426542" y="2360651"/>
                  <a:pt x="1178694" y="2360651"/>
                </a:cubicBezTo>
                <a:cubicBezTo>
                  <a:pt x="801051" y="2360651"/>
                  <a:pt x="533598" y="2199522"/>
                  <a:pt x="284438" y="1821849"/>
                </a:cubicBezTo>
                <a:cubicBezTo>
                  <a:pt x="251833" y="1772416"/>
                  <a:pt x="219961" y="1727458"/>
                  <a:pt x="189137" y="1684008"/>
                </a:cubicBezTo>
                <a:cubicBezTo>
                  <a:pt x="61386" y="1503850"/>
                  <a:pt x="0" y="1410160"/>
                  <a:pt x="0" y="1249731"/>
                </a:cubicBezTo>
                <a:cubicBezTo>
                  <a:pt x="0" y="1090436"/>
                  <a:pt x="38477" y="933080"/>
                  <a:pt x="114279" y="782032"/>
                </a:cubicBezTo>
                <a:cubicBezTo>
                  <a:pt x="188455" y="634272"/>
                  <a:pt x="294503" y="499020"/>
                  <a:pt x="429436" y="380154"/>
                </a:cubicBezTo>
                <a:cubicBezTo>
                  <a:pt x="562062" y="263283"/>
                  <a:pt x="719588" y="166898"/>
                  <a:pt x="885082" y="101454"/>
                </a:cubicBezTo>
                <a:cubicBezTo>
                  <a:pt x="1055033" y="34124"/>
                  <a:pt x="1227656" y="0"/>
                  <a:pt x="1397973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15E655C-898A-48D1-A2C9-53B3FCA9A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9928" y="4094328"/>
            <a:ext cx="2982935" cy="276367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DFEC8-35E6-4AAB-F7B3-916478C35C43}"/>
              </a:ext>
            </a:extLst>
          </p:cNvPr>
          <p:cNvSpPr txBox="1"/>
          <p:nvPr/>
        </p:nvSpPr>
        <p:spPr>
          <a:xfrm>
            <a:off x="6549497" y="1416441"/>
            <a:ext cx="4989309" cy="3824927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latin typeface="Amasis MT Pro Light" panose="02040304050005020304" pitchFamily="18" charset="0"/>
              </a:rPr>
              <a:t>Data Encryption</a:t>
            </a:r>
            <a:r>
              <a:rPr lang="en-US" sz="1400" spc="150" dirty="0">
                <a:latin typeface="Amasis MT Pro Light" panose="02040304050005020304" pitchFamily="18" charset="0"/>
              </a:rPr>
              <a:t>: All sensitive healthcare data is encrypted during storage and transmission to prevent unauthorized access.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latin typeface="Amasis MT Pro Light" panose="02040304050005020304" pitchFamily="18" charset="0"/>
              </a:rPr>
              <a:t>Role-Based Access Control (RBAC)</a:t>
            </a:r>
            <a:r>
              <a:rPr lang="en-US" sz="1400" spc="150" dirty="0">
                <a:latin typeface="Amasis MT Pro Light" panose="02040304050005020304" pitchFamily="18" charset="0"/>
              </a:rPr>
              <a:t>: Access to the system is restricted based on user roles, ensuring only authorized personnel can view or modify specific data.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latin typeface="Amasis MT Pro Light" panose="02040304050005020304" pitchFamily="18" charset="0"/>
              </a:rPr>
              <a:t>Regular Security Audits</a:t>
            </a:r>
            <a:r>
              <a:rPr lang="en-US" sz="1400" spc="150" dirty="0">
                <a:latin typeface="Amasis MT Pro Light" panose="02040304050005020304" pitchFamily="18" charset="0"/>
              </a:rPr>
              <a:t>: Periodic system audits and vulnerability assessments are conducted to identify and fix potential security risks.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latin typeface="Amasis MT Pro Light" panose="02040304050005020304" pitchFamily="18" charset="0"/>
              </a:rPr>
              <a:t>Compliance with Healthcare Standards</a:t>
            </a:r>
            <a:r>
              <a:rPr lang="en-US" sz="1400" spc="150" dirty="0">
                <a:latin typeface="Amasis MT Pro Light" panose="02040304050005020304" pitchFamily="18" charset="0"/>
              </a:rPr>
              <a:t>: The system is designed to align with data protection regulations like HIPAA and GDPR to ensure legal and ethical data handling.</a:t>
            </a:r>
          </a:p>
        </p:txBody>
      </p:sp>
    </p:spTree>
    <p:extLst>
      <p:ext uri="{BB962C8B-B14F-4D97-AF65-F5344CB8AC3E}">
        <p14:creationId xmlns:p14="http://schemas.microsoft.com/office/powerpoint/2010/main" val="280279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86" name="Straight Connector 1948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487" name="Rectangle 19486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460" name="Picture 4" descr="Data Scientist is not the only Data Science role! | by Abhishek Chandar |  TDS Archive | Medium">
            <a:extLst>
              <a:ext uri="{FF2B5EF4-FFF2-40B4-BE49-F238E27FC236}">
                <a16:creationId xmlns:a16="http://schemas.microsoft.com/office/drawing/2014/main" id="{77523693-7D3D-FA80-3AC8-F4DBE78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0" r="-1" b="-1"/>
          <a:stretch/>
        </p:blipFill>
        <p:spPr bwMode="auto">
          <a:xfrm>
            <a:off x="4691113" y="3429000"/>
            <a:ext cx="7500882" cy="3429000"/>
          </a:xfrm>
          <a:custGeom>
            <a:avLst/>
            <a:gdLst/>
            <a:ahLst/>
            <a:cxnLst/>
            <a:rect l="l" t="t" r="r" b="b"/>
            <a:pathLst>
              <a:path w="7500882" h="3387852">
                <a:moveTo>
                  <a:pt x="2551735" y="0"/>
                </a:moveTo>
                <a:lnTo>
                  <a:pt x="7500882" y="0"/>
                </a:lnTo>
                <a:lnTo>
                  <a:pt x="7500882" y="3387852"/>
                </a:lnTo>
                <a:lnTo>
                  <a:pt x="0" y="3387852"/>
                </a:lnTo>
                <a:lnTo>
                  <a:pt x="114106" y="3310451"/>
                </a:lnTo>
                <a:cubicBezTo>
                  <a:pt x="291579" y="3182960"/>
                  <a:pt x="465794" y="3045249"/>
                  <a:pt x="641619" y="2904666"/>
                </a:cubicBezTo>
                <a:cubicBezTo>
                  <a:pt x="1607125" y="2132691"/>
                  <a:pt x="2555378" y="1498983"/>
                  <a:pt x="2555378" y="15150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88" name="Freeform: Shape 19487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489" name="Freeform: Shape 19488">
            <a:extLst>
              <a:ext uri="{FF2B5EF4-FFF2-40B4-BE49-F238E27FC236}">
                <a16:creationId xmlns:a16="http://schemas.microsoft.com/office/drawing/2014/main" id="{7AB12D93-FFA0-48A7-9E87-21388D4B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95778 w 12192000"/>
              <a:gd name="connsiteY1" fmla="*/ 0 h 6858000"/>
              <a:gd name="connsiteX2" fmla="*/ 2916518 w 12192000"/>
              <a:gd name="connsiteY2" fmla="*/ 0 h 6858000"/>
              <a:gd name="connsiteX3" fmla="*/ 5644232 w 12192000"/>
              <a:gd name="connsiteY3" fmla="*/ 0 h 6858000"/>
              <a:gd name="connsiteX4" fmla="*/ 5659622 w 12192000"/>
              <a:gd name="connsiteY4" fmla="*/ 10445 h 6858000"/>
              <a:gd name="connsiteX5" fmla="*/ 7233860 w 12192000"/>
              <a:gd name="connsiteY5" fmla="*/ 3057689 h 6858000"/>
              <a:gd name="connsiteX6" fmla="*/ 7250324 w 12192000"/>
              <a:gd name="connsiteY6" fmla="*/ 3406140 h 6858000"/>
              <a:gd name="connsiteX7" fmla="*/ 12192000 w 12192000"/>
              <a:gd name="connsiteY7" fmla="*/ 3406140 h 6858000"/>
              <a:gd name="connsiteX8" fmla="*/ 12192000 w 12192000"/>
              <a:gd name="connsiteY8" fmla="*/ 3451860 h 6858000"/>
              <a:gd name="connsiteX9" fmla="*/ 7252484 w 12192000"/>
              <a:gd name="connsiteY9" fmla="*/ 3451860 h 6858000"/>
              <a:gd name="connsiteX10" fmla="*/ 7260519 w 12192000"/>
              <a:gd name="connsiteY10" fmla="*/ 3621913 h 6858000"/>
              <a:gd name="connsiteX11" fmla="*/ 5386171 w 12192000"/>
              <a:gd name="connsiteY11" fmla="*/ 6378742 h 6858000"/>
              <a:gd name="connsiteX12" fmla="*/ 4869521 w 12192000"/>
              <a:gd name="connsiteY12" fmla="*/ 6785068 h 6858000"/>
              <a:gd name="connsiteX13" fmla="*/ 4764358 w 12192000"/>
              <a:gd name="connsiteY13" fmla="*/ 6858000 h 6858000"/>
              <a:gd name="connsiteX14" fmla="*/ 2916518 w 12192000"/>
              <a:gd name="connsiteY14" fmla="*/ 6858000 h 6858000"/>
              <a:gd name="connsiteX15" fmla="*/ 95778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95778" y="0"/>
                </a:lnTo>
                <a:lnTo>
                  <a:pt x="2916518" y="0"/>
                </a:lnTo>
                <a:lnTo>
                  <a:pt x="5644232" y="0"/>
                </a:lnTo>
                <a:lnTo>
                  <a:pt x="5659622" y="10445"/>
                </a:lnTo>
                <a:cubicBezTo>
                  <a:pt x="6558388" y="658496"/>
                  <a:pt x="7110000" y="1765698"/>
                  <a:pt x="7233860" y="3057689"/>
                </a:cubicBezTo>
                <a:lnTo>
                  <a:pt x="7250324" y="3406140"/>
                </a:lnTo>
                <a:lnTo>
                  <a:pt x="12192000" y="3406140"/>
                </a:lnTo>
                <a:lnTo>
                  <a:pt x="12192000" y="3451860"/>
                </a:lnTo>
                <a:lnTo>
                  <a:pt x="7252484" y="3451860"/>
                </a:lnTo>
                <a:lnTo>
                  <a:pt x="7260519" y="3621913"/>
                </a:lnTo>
                <a:cubicBezTo>
                  <a:pt x="7260519" y="4971185"/>
                  <a:pt x="6331795" y="5605738"/>
                  <a:pt x="5386171" y="6378742"/>
                </a:cubicBezTo>
                <a:cubicBezTo>
                  <a:pt x="5213968" y="6519512"/>
                  <a:pt x="5043339" y="6657407"/>
                  <a:pt x="4869521" y="6785068"/>
                </a:cubicBezTo>
                <a:lnTo>
                  <a:pt x="4764358" y="6858000"/>
                </a:lnTo>
                <a:lnTo>
                  <a:pt x="2916518" y="6858000"/>
                </a:lnTo>
                <a:lnTo>
                  <a:pt x="957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458" name="Picture 2" descr="Data and Analytics | Emory Continuing Education">
            <a:extLst>
              <a:ext uri="{FF2B5EF4-FFF2-40B4-BE49-F238E27FC236}">
                <a16:creationId xmlns:a16="http://schemas.microsoft.com/office/drawing/2014/main" id="{85B078D3-04A6-9FE2-45A8-97465F7149E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6" r="2" b="2"/>
          <a:stretch/>
        </p:blipFill>
        <p:spPr bwMode="auto">
          <a:xfrm>
            <a:off x="5589352" y="10"/>
            <a:ext cx="6602653" cy="3428990"/>
          </a:xfrm>
          <a:custGeom>
            <a:avLst/>
            <a:gdLst/>
            <a:ahLst/>
            <a:cxnLst/>
            <a:rect l="l" t="t" r="r" b="b"/>
            <a:pathLst>
              <a:path w="6602653" h="3387852">
                <a:moveTo>
                  <a:pt x="0" y="0"/>
                </a:moveTo>
                <a:lnTo>
                  <a:pt x="6602653" y="0"/>
                </a:lnTo>
                <a:lnTo>
                  <a:pt x="6602653" y="3387852"/>
                </a:lnTo>
                <a:lnTo>
                  <a:pt x="1651528" y="3387852"/>
                </a:lnTo>
                <a:lnTo>
                  <a:pt x="1650315" y="3337395"/>
                </a:lnTo>
                <a:cubicBezTo>
                  <a:pt x="1582116" y="1928213"/>
                  <a:pt x="1005803" y="708413"/>
                  <a:pt x="2258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90" name="Freeform: Shape 19489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7378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177C8F-61F2-1152-16D5-34BA5495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985766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latin typeface="Bell MT" panose="02020503060305020303" pitchFamily="18" charset="0"/>
              </a:rPr>
              <a:t>Results &amp; Outcomes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D4525-5D42-1B2C-A93C-35DFD006F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518" y="2312988"/>
            <a:ext cx="5269545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Developed a functional web application with real-time healthcare appointment booking and interactive dashboards.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Successfully implemented predictive analytics to identify healthcare trends and support strategic planning.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latin typeface="Amasis MT Pro Light" panose="02040304050005020304" pitchFamily="18" charset="0"/>
              </a:rPr>
              <a:t>Enhanced decision-making through secure, user-friendly visualizations and cloud-based data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386142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9581F-41DC-847D-7C7E-F8BDFF9BE808}"/>
              </a:ext>
            </a:extLst>
          </p:cNvPr>
          <p:cNvSpPr txBox="1"/>
          <p:nvPr/>
        </p:nvSpPr>
        <p:spPr>
          <a:xfrm>
            <a:off x="992518" y="442913"/>
            <a:ext cx="5368525" cy="1639888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Challenges Of the  Product Development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22621-8A90-24F9-2400-4F7A7F79555D}"/>
              </a:ext>
            </a:extLst>
          </p:cNvPr>
          <p:cNvSpPr txBox="1"/>
          <p:nvPr/>
        </p:nvSpPr>
        <p:spPr>
          <a:xfrm>
            <a:off x="992518" y="2312988"/>
            <a:ext cx="5368525" cy="3651250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Data Integration Complexity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Integrating multiple healthcare data sources with varying formats and standards posed technical difficulties during development.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Ensuring Real-Time Performance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Maintaining smooth and responsive real-time data updates on the dashboard required careful optimization and testing.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User Interface Design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Designing an intuitive, user-friendly dashboard that met both technical and non-technical user needs was challenging.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Security &amp; Compliance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Implementing robust data security while ensuring compliance with healthcare data regulations (e.g., HIPAA/GDPR) was a critical concern.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73906" y="0"/>
            <a:ext cx="5118093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2860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82142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Data Science and Healthcare. Exploring the different ways Data… | by Fhel  Dimaano | Medium">
            <a:extLst>
              <a:ext uri="{FF2B5EF4-FFF2-40B4-BE49-F238E27FC236}">
                <a16:creationId xmlns:a16="http://schemas.microsoft.com/office/drawing/2014/main" id="{447C6E39-4F68-07F0-4F32-DD9D17CF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3" b="-3"/>
          <a:stretch/>
        </p:blipFill>
        <p:spPr bwMode="auto">
          <a:xfrm>
            <a:off x="7293798" y="10"/>
            <a:ext cx="4898203" cy="3488426"/>
          </a:xfrm>
          <a:custGeom>
            <a:avLst/>
            <a:gdLst/>
            <a:ahLst/>
            <a:cxnLst/>
            <a:rect l="l" t="t" r="r" b="b"/>
            <a:pathLst>
              <a:path w="4898203" h="3470148">
                <a:moveTo>
                  <a:pt x="1619455" y="0"/>
                </a:moveTo>
                <a:lnTo>
                  <a:pt x="2712688" y="0"/>
                </a:lnTo>
                <a:lnTo>
                  <a:pt x="3492854" y="0"/>
                </a:lnTo>
                <a:lnTo>
                  <a:pt x="4540916" y="0"/>
                </a:lnTo>
                <a:lnTo>
                  <a:pt x="4707219" y="0"/>
                </a:lnTo>
                <a:lnTo>
                  <a:pt x="4898203" y="0"/>
                </a:lnTo>
                <a:lnTo>
                  <a:pt x="4898203" y="3470148"/>
                </a:lnTo>
                <a:lnTo>
                  <a:pt x="0" y="3470148"/>
                </a:lnTo>
                <a:lnTo>
                  <a:pt x="3126" y="3337395"/>
                </a:lnTo>
                <a:cubicBezTo>
                  <a:pt x="69921" y="1928213"/>
                  <a:pt x="634366" y="708413"/>
                  <a:pt x="1597331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Science in Healthcare: Importance, Benefits &amp; Tools">
            <a:extLst>
              <a:ext uri="{FF2B5EF4-FFF2-40B4-BE49-F238E27FC236}">
                <a16:creationId xmlns:a16="http://schemas.microsoft.com/office/drawing/2014/main" id="{A13F2E63-8609-FFDE-AED4-AFC3985F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r="4475" b="2"/>
          <a:stretch/>
        </p:blipFill>
        <p:spPr bwMode="auto">
          <a:xfrm>
            <a:off x="7290230" y="3534156"/>
            <a:ext cx="4901771" cy="3323844"/>
          </a:xfrm>
          <a:custGeom>
            <a:avLst/>
            <a:gdLst/>
            <a:ahLst/>
            <a:cxnLst/>
            <a:rect l="l" t="t" r="r" b="b"/>
            <a:pathLst>
              <a:path w="4901771" h="3305556">
                <a:moveTo>
                  <a:pt x="1630" y="0"/>
                </a:moveTo>
                <a:lnTo>
                  <a:pt x="4901771" y="0"/>
                </a:lnTo>
                <a:lnTo>
                  <a:pt x="4901771" y="3305556"/>
                </a:lnTo>
                <a:lnTo>
                  <a:pt x="4710787" y="3305556"/>
                </a:lnTo>
                <a:lnTo>
                  <a:pt x="4544484" y="3305556"/>
                </a:lnTo>
                <a:lnTo>
                  <a:pt x="3496422" y="3305556"/>
                </a:lnTo>
                <a:lnTo>
                  <a:pt x="2716256" y="3305556"/>
                </a:lnTo>
                <a:lnTo>
                  <a:pt x="2502754" y="3305556"/>
                </a:lnTo>
                <a:lnTo>
                  <a:pt x="2390998" y="3228155"/>
                </a:lnTo>
                <a:cubicBezTo>
                  <a:pt x="2217180" y="3100664"/>
                  <a:pt x="2046553" y="2962953"/>
                  <a:pt x="1874350" y="2822370"/>
                </a:cubicBezTo>
                <a:cubicBezTo>
                  <a:pt x="928725" y="2050395"/>
                  <a:pt x="0" y="1416687"/>
                  <a:pt x="0" y="6921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8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AB852-B6A1-10FE-0E85-FF4F5841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46" r="7945" b="-2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A138B-4D8C-FF6F-CA92-7466891C5F1F}"/>
              </a:ext>
            </a:extLst>
          </p:cNvPr>
          <p:cNvSpPr txBox="1"/>
          <p:nvPr/>
        </p:nvSpPr>
        <p:spPr>
          <a:xfrm>
            <a:off x="815009" y="442913"/>
            <a:ext cx="5280991" cy="1375947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lnSpcReduction="10000"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  <a:ea typeface="+mj-ea"/>
                <a:cs typeface="+mj-cs"/>
              </a:rPr>
              <a:t>User Feedback &amp; Refinement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06FC9-D1A5-5CD1-C915-B353B28E68D2}"/>
              </a:ext>
            </a:extLst>
          </p:cNvPr>
          <p:cNvSpPr txBox="1"/>
          <p:nvPr/>
        </p:nvSpPr>
        <p:spPr>
          <a:xfrm>
            <a:off x="992518" y="2312988"/>
            <a:ext cx="5368525" cy="3651250"/>
          </a:xfrm>
          <a:prstGeom prst="rect">
            <a:avLst/>
          </a:prstGeom>
        </p:spPr>
        <p:txBody>
          <a:bodyPr vert="horz" lIns="109728" tIns="109728" rIns="109728" bIns="91440" rtlCol="0">
            <a:noAutofit/>
          </a:bodyPr>
          <a:lstStyle/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Initial User Testing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Early users, including healthcare staff and analysts, tested the dashboard and provided usability feedback.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Interface Enhancements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Based on feedback, UI elements were refined—such as improving navigation, simplifying filters, and adjusting color schemes for clarity.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Performance Improvements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Load times and responsiveness were optimized after identifying lag issues during user interaction.</a:t>
            </a:r>
          </a:p>
          <a:p>
            <a:pPr marL="171450" indent="-1714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sz="1400" b="1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Feature Adjustments</a:t>
            </a:r>
            <a:r>
              <a:rPr lang="en-US" sz="14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: New features like customizable reports and export options were added based on user requests for flexibility and practicality.</a:t>
            </a:r>
          </a:p>
        </p:txBody>
      </p:sp>
    </p:spTree>
    <p:extLst>
      <p:ext uri="{BB962C8B-B14F-4D97-AF65-F5344CB8AC3E}">
        <p14:creationId xmlns:p14="http://schemas.microsoft.com/office/powerpoint/2010/main" val="130075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6" name="Straight Connector 20515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18" name="Rectangle 2051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A9E49-0278-E6E4-C500-62CCD5A1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latin typeface="Bell MT" panose="02020503060305020303" pitchFamily="18" charset="0"/>
              </a:rPr>
              <a:t>Conclusion &amp; Future Scope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8E98A-1316-4BE8-DB30-1AFDB307D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Conclusion:</a:t>
            </a:r>
            <a:r>
              <a:rPr lang="en-US" sz="1400" dirty="0">
                <a:solidFill>
                  <a:schemeClr val="tx1"/>
                </a:solidFill>
                <a:latin typeface="Amasis MT Pro Light" panose="02040304050005020304" pitchFamily="18" charset="0"/>
              </a:rPr>
              <a:t> The project successfully applied data science tools to improve healthcare insights, resource allocation, and service efficiency.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Impact:</a:t>
            </a:r>
            <a:r>
              <a:rPr lang="en-US" sz="1400" dirty="0">
                <a:solidFill>
                  <a:schemeClr val="tx1"/>
                </a:solidFill>
                <a:latin typeface="Amasis MT Pro Light" panose="02040304050005020304" pitchFamily="18" charset="0"/>
              </a:rPr>
              <a:t> Developed a reliable, scalable system combining predictive models and interactive dashboards for real-time decision-making.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Future Scope:</a:t>
            </a:r>
            <a:r>
              <a:rPr lang="en-US" sz="1400" dirty="0">
                <a:solidFill>
                  <a:schemeClr val="tx1"/>
                </a:solidFill>
                <a:latin typeface="Amasis MT Pro Light" panose="02040304050005020304" pitchFamily="18" charset="0"/>
              </a:rPr>
              <a:t> Plans include expanding mobile accessibility, integrating multilingual support, and enhancing real-time data analysis with advanced AI models.</a:t>
            </a:r>
          </a:p>
          <a:p>
            <a:pPr>
              <a:lnSpc>
                <a:spcPct val="130000"/>
              </a:lnSpc>
              <a:spcBef>
                <a:spcPts val="930"/>
              </a:spcBef>
            </a:pPr>
            <a:endParaRPr lang="en-US" sz="1200" dirty="0"/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q"/>
            </a:pPr>
            <a:endParaRPr lang="en-US" sz="1200" dirty="0"/>
          </a:p>
        </p:txBody>
      </p:sp>
      <p:sp>
        <p:nvSpPr>
          <p:cNvPr id="20520" name="Freeform: Shape 2051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522" name="Freeform: Shape 2052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524" name="Freeform: Shape 2052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485" name="Picture 5" descr="Best Data Analytics Tutorial for Beginners [May]">
            <a:extLst>
              <a:ext uri="{FF2B5EF4-FFF2-40B4-BE49-F238E27FC236}">
                <a16:creationId xmlns:a16="http://schemas.microsoft.com/office/drawing/2014/main" id="{BFF96495-6C8F-42CD-FCF7-5B88564E2F8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9" r="27278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54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6737-AFD4-C4D3-FB03-CA897642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68F0E-6548-4A3F-8960-5995BF26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" y="358757"/>
            <a:ext cx="5944115" cy="3070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A7829-81D9-47DC-6F8D-3B4449BF8D39}"/>
              </a:ext>
            </a:extLst>
          </p:cNvPr>
          <p:cNvSpPr txBox="1"/>
          <p:nvPr/>
        </p:nvSpPr>
        <p:spPr>
          <a:xfrm>
            <a:off x="44726" y="89453"/>
            <a:ext cx="9919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main page and welcome page for the healthcare market trends and sickness dashboard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A18A5-9A73-84F8-5A83-1AB38880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59" y="358757"/>
            <a:ext cx="5944115" cy="3070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20D8C-DAE6-7E35-A756-68FE871F31CB}"/>
              </a:ext>
            </a:extLst>
          </p:cNvPr>
          <p:cNvSpPr txBox="1"/>
          <p:nvPr/>
        </p:nvSpPr>
        <p:spPr>
          <a:xfrm>
            <a:off x="6203159" y="51592"/>
            <a:ext cx="618606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full dashboard's second page shows the healthcare market trends unique to the ailment.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FD6A88-7464-67B8-095E-C6170D9C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71" y="3787757"/>
            <a:ext cx="5818370" cy="3070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5B7950-D289-7E99-4C74-669F86304FAF}"/>
              </a:ext>
            </a:extLst>
          </p:cNvPr>
          <p:cNvSpPr txBox="1"/>
          <p:nvPr/>
        </p:nvSpPr>
        <p:spPr>
          <a:xfrm>
            <a:off x="170471" y="3524320"/>
            <a:ext cx="8798615" cy="267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dashboard's third page shows the entire wait list for healthcare market developments.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2DA55C-694F-E1E9-34AA-80CFBB11C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59" y="3787757"/>
            <a:ext cx="5755554" cy="3070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56EAC2-469C-8CA8-B8E2-47818C07366F}"/>
              </a:ext>
            </a:extLst>
          </p:cNvPr>
          <p:cNvSpPr txBox="1"/>
          <p:nvPr/>
        </p:nvSpPr>
        <p:spPr>
          <a:xfrm>
            <a:off x="6140343" y="3556313"/>
            <a:ext cx="605165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page and welcoming space for the healthcare industry's developments and documentation.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4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55DF-4D4C-E030-6066-3982F125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BE0C1-8670-FC32-EEE0-4C001E7E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8543"/>
            <a:ext cx="4760843" cy="2851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68212-3BEC-1821-9ECC-1E4092802D37}"/>
              </a:ext>
            </a:extLst>
          </p:cNvPr>
          <p:cNvSpPr txBox="1"/>
          <p:nvPr/>
        </p:nvSpPr>
        <p:spPr>
          <a:xfrm>
            <a:off x="146601" y="59635"/>
            <a:ext cx="8192329" cy="25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0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The web application Trends in the healthcare market's home page or welcome page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3B8B9631-F1F1-489C-C6F9-ECE45F38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78" y="336611"/>
            <a:ext cx="6241774" cy="2851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DDF93-7C62-9875-7DB5-B38526499F36}"/>
              </a:ext>
            </a:extLst>
          </p:cNvPr>
          <p:cNvSpPr txBox="1"/>
          <p:nvPr/>
        </p:nvSpPr>
        <p:spPr>
          <a:xfrm>
            <a:off x="5506278" y="116765"/>
            <a:ext cx="5231958" cy="283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Login page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92D402B6-1DCB-AAB1-A7D9-79DD229CD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945835"/>
            <a:ext cx="4760843" cy="2713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03ABE-5424-B631-EFE5-1FE6E646615D}"/>
              </a:ext>
            </a:extLst>
          </p:cNvPr>
          <p:cNvSpPr txBox="1"/>
          <p:nvPr/>
        </p:nvSpPr>
        <p:spPr>
          <a:xfrm>
            <a:off x="228600" y="3594588"/>
            <a:ext cx="6097656" cy="283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Sign up page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9" name="Picture 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11E73A4-DE21-F1F0-DCB2-C05E1103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279" y="3888712"/>
            <a:ext cx="6241773" cy="277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D94E3B-453B-5A8A-85DA-6CDF719AB735}"/>
              </a:ext>
            </a:extLst>
          </p:cNvPr>
          <p:cNvSpPr txBox="1"/>
          <p:nvPr/>
        </p:nvSpPr>
        <p:spPr>
          <a:xfrm>
            <a:off x="5506278" y="3668836"/>
            <a:ext cx="17659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Home page for patients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3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55005-4E98-4F12-4CF8-A9CA714F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7" y="456118"/>
            <a:ext cx="5234867" cy="297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7A15BC-027E-B80E-E514-63F2FE12B70B}"/>
              </a:ext>
            </a:extLst>
          </p:cNvPr>
          <p:cNvSpPr txBox="1"/>
          <p:nvPr/>
        </p:nvSpPr>
        <p:spPr>
          <a:xfrm>
            <a:off x="385141" y="-321787"/>
            <a:ext cx="6097656" cy="77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u="none" strike="noStrike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Doctor list displayed in patient page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9E01E-3C03-9FE7-8E1F-ADA94C85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15" y="456119"/>
            <a:ext cx="5608806" cy="2972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6DE173-5D4F-B33B-F740-871259C3344A}"/>
              </a:ext>
            </a:extLst>
          </p:cNvPr>
          <p:cNvSpPr txBox="1"/>
          <p:nvPr/>
        </p:nvSpPr>
        <p:spPr>
          <a:xfrm>
            <a:off x="5709203" y="96982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Scheduled Sessions page for the patient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58EA0-75D4-AA67-B667-21564F0C9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7" y="3906077"/>
            <a:ext cx="5234867" cy="2864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AFBDA-06EA-44D2-C34B-55436511767D}"/>
              </a:ext>
            </a:extLst>
          </p:cNvPr>
          <p:cNvSpPr txBox="1"/>
          <p:nvPr/>
        </p:nvSpPr>
        <p:spPr>
          <a:xfrm>
            <a:off x="44556" y="3527127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Appointment booking section for the patient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351DAF-8E86-2AFA-1FA1-FAE4066C0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05" y="3887008"/>
            <a:ext cx="5943600" cy="28740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AC39F1-83B5-FC32-6F9D-CB57610684B9}"/>
              </a:ext>
            </a:extLst>
          </p:cNvPr>
          <p:cNvSpPr txBox="1"/>
          <p:nvPr/>
        </p:nvSpPr>
        <p:spPr>
          <a:xfrm>
            <a:off x="5589105" y="3507313"/>
            <a:ext cx="610262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Setting options for the patient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7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93E0EE-FB75-A214-DF23-05630C47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3772"/>
            <a:ext cx="4638261" cy="2926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9C418-DEE7-F2DC-65D2-C4E56FB07FB9}"/>
              </a:ext>
            </a:extLst>
          </p:cNvPr>
          <p:cNvSpPr txBox="1"/>
          <p:nvPr/>
        </p:nvSpPr>
        <p:spPr>
          <a:xfrm>
            <a:off x="335446" y="0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Patients page to edit the information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F150AE-EC01-1F17-97ED-54D5166C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78" y="363772"/>
            <a:ext cx="5721626" cy="29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42B512-3039-2534-BC11-2980EA6E27CC}"/>
              </a:ext>
            </a:extLst>
          </p:cNvPr>
          <p:cNvSpPr txBox="1"/>
          <p:nvPr/>
        </p:nvSpPr>
        <p:spPr>
          <a:xfrm>
            <a:off x="5126106" y="0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Patients page to view the information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F3F981-7AC7-38F3-0587-D6A33FE24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36365"/>
            <a:ext cx="5522843" cy="2782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A1A58-DD10-5466-5983-46CFB296E5A8}"/>
              </a:ext>
            </a:extLst>
          </p:cNvPr>
          <p:cNvSpPr txBox="1"/>
          <p:nvPr/>
        </p:nvSpPr>
        <p:spPr>
          <a:xfrm>
            <a:off x="0" y="3464149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Patients’ option to delete the account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5F3EC1-F4D5-705A-56EA-3F9A7B60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913" y="3936365"/>
            <a:ext cx="5943600" cy="2744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C12959-ED52-1658-C892-40C59D45892D}"/>
              </a:ext>
            </a:extLst>
          </p:cNvPr>
          <p:cNvSpPr txBox="1"/>
          <p:nvPr/>
        </p:nvSpPr>
        <p:spPr>
          <a:xfrm>
            <a:off x="5857461" y="3464149"/>
            <a:ext cx="6122504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Doctor home page to view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9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547607-DE1A-34E3-65DA-43C9CC5B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456"/>
            <a:ext cx="5775960" cy="3122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637FD0-D742-57BC-D3F3-34A66A84F617}"/>
              </a:ext>
            </a:extLst>
          </p:cNvPr>
          <p:cNvSpPr txBox="1"/>
          <p:nvPr/>
        </p:nvSpPr>
        <p:spPr>
          <a:xfrm>
            <a:off x="454715" y="-29817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Appointment page for doctor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955DE4-754A-1C2D-75FC-8C8DF55E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766"/>
            <a:ext cx="5943600" cy="299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2CA9AC-0FE2-3C6D-86E3-325DFB1AB0D8}"/>
              </a:ext>
            </a:extLst>
          </p:cNvPr>
          <p:cNvSpPr txBox="1"/>
          <p:nvPr/>
        </p:nvSpPr>
        <p:spPr>
          <a:xfrm>
            <a:off x="6018972" y="0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Scheduled session page for doctors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F4E83A-8CAB-7294-6A1B-1FFAAF60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" y="3765273"/>
            <a:ext cx="5653377" cy="299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CBEDCE-78DE-6760-0063-8C723516D5E6}"/>
              </a:ext>
            </a:extLst>
          </p:cNvPr>
          <p:cNvSpPr txBox="1"/>
          <p:nvPr/>
        </p:nvSpPr>
        <p:spPr>
          <a:xfrm>
            <a:off x="61291" y="3386323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Patients’ history page for doctor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A90180-1A70-BD63-0EC9-C4AFA585B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765273"/>
            <a:ext cx="5943599" cy="2982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87FFEC-9C2D-1E1D-1266-684DEED1473E}"/>
              </a:ext>
            </a:extLst>
          </p:cNvPr>
          <p:cNvSpPr txBox="1"/>
          <p:nvPr/>
        </p:nvSpPr>
        <p:spPr>
          <a:xfrm>
            <a:off x="6094344" y="3002490"/>
            <a:ext cx="6097656" cy="77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u="none" strike="noStrike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Account setting page for the doctor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9" name="Straight Connector 5228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30" name="Rectangle 522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720EA-B22C-0178-B1CE-D23F4587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9" y="442927"/>
            <a:ext cx="5751871" cy="963085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solidFill>
                  <a:schemeClr val="tx1"/>
                </a:solidFill>
                <a:latin typeface="Bell MT" panose="02020503060305020303" pitchFamily="18" charset="0"/>
              </a:rPr>
              <a:t>Objective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B8013-C5C7-8339-7AEE-E66CC4106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813" y="1858296"/>
            <a:ext cx="6077510" cy="3932903"/>
          </a:xfrm>
        </p:spPr>
        <p:txBody>
          <a:bodyPr vert="horz" lIns="109728" tIns="109728" rIns="109728" bIns="91440" rtlCol="0">
            <a:normAutofit/>
          </a:bodyPr>
          <a:lstStyle/>
          <a:p>
            <a:pPr marL="342900" indent="-342900"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To analyze and forecast healthcare market trends using data science and predictive analytics.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/>
              </a:solidFill>
              <a:latin typeface="Amasis MT Pro Light" panose="02040304050005020304" pitchFamily="18" charset="0"/>
            </a:endParaRPr>
          </a:p>
          <a:p>
            <a:pPr marL="342900" indent="-342900"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To develop an interactive dashboard for real-time data visualization and decision support.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tx1"/>
              </a:solidFill>
              <a:latin typeface="Amasis MT Pro Light" panose="02040304050005020304" pitchFamily="18" charset="0"/>
            </a:endParaRPr>
          </a:p>
          <a:p>
            <a:pPr marL="342900" indent="-342900">
              <a:spcBef>
                <a:spcPts val="93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To enhance healthcare resource allocation, marketing strategies, and stakeholder insights.</a:t>
            </a:r>
          </a:p>
          <a:p>
            <a:pPr>
              <a:spcBef>
                <a:spcPts val="930"/>
              </a:spcBef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31" name="Freeform: Shape 523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32" name="Freeform: Shape 523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33" name="Freeform: Shape 523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 descr="Data Science in Medical Field: The Future of Healthcare">
            <a:extLst>
              <a:ext uri="{FF2B5EF4-FFF2-40B4-BE49-F238E27FC236}">
                <a16:creationId xmlns:a16="http://schemas.microsoft.com/office/drawing/2014/main" id="{EBC8AD57-779A-DB4C-BD84-A3A61BCF42B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4" r="13085" b="-1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76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9C3D77-8BEA-1A64-6E74-D30DAE17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40"/>
            <a:ext cx="5943600" cy="3388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2D0BF-7896-1DD4-91D2-B06BEF2F0A91}"/>
              </a:ext>
            </a:extLst>
          </p:cNvPr>
          <p:cNvSpPr txBox="1"/>
          <p:nvPr/>
        </p:nvSpPr>
        <p:spPr>
          <a:xfrm>
            <a:off x="126724" y="38990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Home page for admin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5E1C81-1F4A-3D90-CB82-C91A4A64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380" y="417940"/>
            <a:ext cx="5840896" cy="338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0DAC43-F151-6AE7-4430-45716F6C9164}"/>
              </a:ext>
            </a:extLst>
          </p:cNvPr>
          <p:cNvSpPr txBox="1"/>
          <p:nvPr/>
        </p:nvSpPr>
        <p:spPr>
          <a:xfrm>
            <a:off x="6224380" y="38990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Doctor details page for admin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FACBF-5F0A-0B64-3F9E-53EB87E1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85140"/>
            <a:ext cx="5943600" cy="2633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EE3B3-3611-12B3-69EB-BF4D1C4DF04B}"/>
              </a:ext>
            </a:extLst>
          </p:cNvPr>
          <p:cNvSpPr txBox="1"/>
          <p:nvPr/>
        </p:nvSpPr>
        <p:spPr>
          <a:xfrm>
            <a:off x="298174" y="3806190"/>
            <a:ext cx="6162260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Schedule manager page for admin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C37B92-C40D-F016-D54D-95B0B1496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676" y="4185139"/>
            <a:ext cx="5943600" cy="2721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514B82-4BFA-C3E4-51B4-D7586786E805}"/>
              </a:ext>
            </a:extLst>
          </p:cNvPr>
          <p:cNvSpPr txBox="1"/>
          <p:nvPr/>
        </p:nvSpPr>
        <p:spPr>
          <a:xfrm>
            <a:off x="6096000" y="3776371"/>
            <a:ext cx="6162260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Appointment management page for the admin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8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22C9D7-AEA8-46CC-F215-96F6578E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0" y="613576"/>
            <a:ext cx="5669280" cy="3901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4A64A-960F-A013-C19C-F0BDBE38A921}"/>
              </a:ext>
            </a:extLst>
          </p:cNvPr>
          <p:cNvSpPr txBox="1"/>
          <p:nvPr/>
        </p:nvSpPr>
        <p:spPr>
          <a:xfrm>
            <a:off x="467140" y="224687"/>
            <a:ext cx="610262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Patient details page for admin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EBC5C-28A4-1FC8-2961-ADD91A91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170" y="603637"/>
            <a:ext cx="5774690" cy="3911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AF313-10F3-1EDF-C281-EA33C2DE23D8}"/>
              </a:ext>
            </a:extLst>
          </p:cNvPr>
          <p:cNvSpPr txBox="1"/>
          <p:nvPr/>
        </p:nvSpPr>
        <p:spPr>
          <a:xfrm>
            <a:off x="5950170" y="214748"/>
            <a:ext cx="6097656" cy="3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View page of the activities for the admin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77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D4113-C016-B252-1E20-C2ABDF63692C}"/>
              </a:ext>
            </a:extLst>
          </p:cNvPr>
          <p:cNvSpPr txBox="1"/>
          <p:nvPr/>
        </p:nvSpPr>
        <p:spPr>
          <a:xfrm>
            <a:off x="6090045" y="1346200"/>
            <a:ext cx="5624118" cy="3284538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788B6-C8C4-E5E7-AFEE-F365770BB114}"/>
              </a:ext>
            </a:extLst>
          </p:cNvPr>
          <p:cNvSpPr txBox="1"/>
          <p:nvPr/>
        </p:nvSpPr>
        <p:spPr>
          <a:xfrm>
            <a:off x="6096369" y="4630738"/>
            <a:ext cx="5617794" cy="1150937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  <a:spcBef>
                <a:spcPts val="930"/>
              </a:spcBef>
            </a:pPr>
            <a:r>
              <a:rPr lang="en-US" sz="2400" spc="150">
                <a:solidFill>
                  <a:schemeClr val="tx1">
                    <a:lumMod val="85000"/>
                    <a:lumOff val="15000"/>
                  </a:schemeClr>
                </a:solidFill>
              </a:rPr>
              <a:t>Any Questions 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51109D53-802E-046E-5535-57E9076D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" r="50792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03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80" name="Rectangle 617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146" name="Picture 2" descr="The Role of Data Science in Healthcare for Patient Outcomes">
            <a:extLst>
              <a:ext uri="{FF2B5EF4-FFF2-40B4-BE49-F238E27FC236}">
                <a16:creationId xmlns:a16="http://schemas.microsoft.com/office/drawing/2014/main" id="{4965453D-C42D-D72A-582E-A0314B5F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r="2365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2" name="Freeform: Shape 618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184" name="Freeform: Shape 618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86" name="Freeform: Shape 618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7D881-BF8F-0678-E56B-10813355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9" y="825911"/>
            <a:ext cx="3791319" cy="609599"/>
          </a:xfrm>
        </p:spPr>
        <p:txBody>
          <a:bodyPr anchor="b">
            <a:noAutofit/>
          </a:bodyPr>
          <a:lstStyle/>
          <a:p>
            <a:r>
              <a:rPr lang="en-US" sz="4000" u="sng" dirty="0">
                <a:solidFill>
                  <a:schemeClr val="tx1"/>
                </a:solidFill>
                <a:latin typeface="Bell MT" panose="02020503060305020303" pitchFamily="18" charset="0"/>
              </a:rPr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54E1C-8A52-E41A-56D6-28B7335AFCEA}"/>
              </a:ext>
            </a:extLst>
          </p:cNvPr>
          <p:cNvSpPr txBox="1"/>
          <p:nvPr/>
        </p:nvSpPr>
        <p:spPr>
          <a:xfrm>
            <a:off x="7521677" y="1661652"/>
            <a:ext cx="43163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masis MT Pro Light" panose="02040304050005020304" pitchFamily="18" charset="0"/>
              </a:rPr>
              <a:t>Focuses on applying data science techniques to healthcare data for market trend analysis and prediction.</a:t>
            </a:r>
          </a:p>
          <a:p>
            <a:endParaRPr lang="en-US" dirty="0"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masis MT Pro Light" panose="02040304050005020304" pitchFamily="18" charset="0"/>
              </a:rPr>
              <a:t>Involves developing a web-based interactive dashboard with cloud integration for real-time access.</a:t>
            </a:r>
          </a:p>
          <a:p>
            <a:endParaRPr lang="en-US" dirty="0"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masis MT Pro Light" panose="02040304050005020304" pitchFamily="18" charset="0"/>
              </a:rPr>
              <a:t>Covers data collection, preprocessing, modeling, visualization, and system deployment using modern tools.</a:t>
            </a:r>
          </a:p>
        </p:txBody>
      </p:sp>
    </p:spTree>
    <p:extLst>
      <p:ext uri="{BB962C8B-B14F-4D97-AF65-F5344CB8AC3E}">
        <p14:creationId xmlns:p14="http://schemas.microsoft.com/office/powerpoint/2010/main" val="103727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1EFC-88D0-EAEE-B3B9-6845E8FA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527965" cy="482752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en-US" sz="3600" u="sng" dirty="0">
                <a:solidFill>
                  <a:schemeClr val="tx1"/>
                </a:solidFill>
                <a:latin typeface="Bell MT" panose="02020503060305020303" pitchFamily="18" charset="0"/>
              </a:rPr>
              <a:t>Problem Statement</a:t>
            </a:r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170" name="Picture 2" descr="Implications of Predictive Analytics in Healthcare - The Data Scientist">
            <a:extLst>
              <a:ext uri="{FF2B5EF4-FFF2-40B4-BE49-F238E27FC236}">
                <a16:creationId xmlns:a16="http://schemas.microsoft.com/office/drawing/2014/main" id="{04F47A6C-8F41-EEF4-23C1-0CED5CCEED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9" r="17470" b="2"/>
          <a:stretch/>
        </p:blipFill>
        <p:spPr bwMode="auto"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B00C1-2CD0-FC10-0461-0E3574AD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62260" y="1376515"/>
            <a:ext cx="5382646" cy="4768645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Healthcare organizations struggle to make data-driven decisions due to fragmented and unstructured data.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Lack of real-time analytics limits the ability to forecast trends and allocate resources effectively.</a:t>
            </a:r>
          </a:p>
          <a:p>
            <a:pPr>
              <a:spcBef>
                <a:spcPts val="930"/>
              </a:spcBef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There is a need for a scalable, secure solution to visualize and analyze healthcare market data efficiently.</a:t>
            </a:r>
          </a:p>
        </p:txBody>
      </p:sp>
    </p:spTree>
    <p:extLst>
      <p:ext uri="{BB962C8B-B14F-4D97-AF65-F5344CB8AC3E}">
        <p14:creationId xmlns:p14="http://schemas.microsoft.com/office/powerpoint/2010/main" val="353330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8" name="Freeform: Shape 829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99" name="Freeform: Shape 8298">
            <a:extLst>
              <a:ext uri="{FF2B5EF4-FFF2-40B4-BE49-F238E27FC236}">
                <a16:creationId xmlns:a16="http://schemas.microsoft.com/office/drawing/2014/main" id="{29BA1798-17F7-4F80-A991-C449074B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00" name="Freeform: Shape 829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01" name="Freeform: Shape 830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02" name="Freeform: Shape 830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03" name="Freeform: Shape 8302">
            <a:extLst>
              <a:ext uri="{FF2B5EF4-FFF2-40B4-BE49-F238E27FC236}">
                <a16:creationId xmlns:a16="http://schemas.microsoft.com/office/drawing/2014/main" id="{AA4342DD-7680-4127-930E-CCB5085E3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04" name="Freeform: Shape 8303">
            <a:extLst>
              <a:ext uri="{FF2B5EF4-FFF2-40B4-BE49-F238E27FC236}">
                <a16:creationId xmlns:a16="http://schemas.microsoft.com/office/drawing/2014/main" id="{F1FF0434-7F50-41AF-93EE-7466DED9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05" name="Freeform: Shape 8304">
            <a:extLst>
              <a:ext uri="{FF2B5EF4-FFF2-40B4-BE49-F238E27FC236}">
                <a16:creationId xmlns:a16="http://schemas.microsoft.com/office/drawing/2014/main" id="{217ADE80-AC1E-4A7D-916F-75AF3D3F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06" name="Freeform: Shape 8305">
            <a:extLst>
              <a:ext uri="{FF2B5EF4-FFF2-40B4-BE49-F238E27FC236}">
                <a16:creationId xmlns:a16="http://schemas.microsoft.com/office/drawing/2014/main" id="{7D8DC9C7-2C47-4A29-8D99-5A642EC4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307" name="Rectangle 830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9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EB85A-14F3-39B8-FC7A-F9A79DDC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633046"/>
            <a:ext cx="5624118" cy="753627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Bell MT" panose="02020503060305020303" pitchFamily="18" charset="0"/>
              </a:rPr>
              <a:t>Methodology</a:t>
            </a:r>
          </a:p>
        </p:txBody>
      </p:sp>
      <p:sp>
        <p:nvSpPr>
          <p:cNvPr id="8308" name="Freeform: Shape 8307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983837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09" name="Freeform: Shape 830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133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10" name="Freeform: Shape 8309">
            <a:extLst>
              <a:ext uri="{FF2B5EF4-FFF2-40B4-BE49-F238E27FC236}">
                <a16:creationId xmlns:a16="http://schemas.microsoft.com/office/drawing/2014/main" id="{23C71129-3300-4933-9311-C991EE779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542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194" name="Picture 2" descr="Data Science in Healthcare: 2025 Insights &amp; Applications">
            <a:extLst>
              <a:ext uri="{FF2B5EF4-FFF2-40B4-BE49-F238E27FC236}">
                <a16:creationId xmlns:a16="http://schemas.microsoft.com/office/drawing/2014/main" id="{C896ED36-47B2-2D59-C58F-8E6BCE34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r="13623" b="-2"/>
          <a:stretch/>
        </p:blipFill>
        <p:spPr bwMode="auto">
          <a:xfrm>
            <a:off x="153" y="10"/>
            <a:ext cx="4705281" cy="3406578"/>
          </a:xfrm>
          <a:custGeom>
            <a:avLst/>
            <a:gdLst/>
            <a:ahLst/>
            <a:cxnLst/>
            <a:rect l="l" t="t" r="r" b="b"/>
            <a:pathLst>
              <a:path w="4705281" h="3387852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072853" y="708413"/>
                  <a:pt x="4637299" y="1928213"/>
                  <a:pt x="4704093" y="3337395"/>
                </a:cubicBezTo>
                <a:lnTo>
                  <a:pt x="4705281" y="3387852"/>
                </a:lnTo>
                <a:lnTo>
                  <a:pt x="0" y="33878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ta Analytics vs. Data Science: What's the Difference? - ITChronicles">
            <a:extLst>
              <a:ext uri="{FF2B5EF4-FFF2-40B4-BE49-F238E27FC236}">
                <a16:creationId xmlns:a16="http://schemas.microsoft.com/office/drawing/2014/main" id="{5F576B29-1730-D2E3-3A2E-A85B3294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11030" b="-1"/>
          <a:stretch/>
        </p:blipFill>
        <p:spPr bwMode="auto">
          <a:xfrm>
            <a:off x="20" y="3451412"/>
            <a:ext cx="4710767" cy="3406588"/>
          </a:xfrm>
          <a:custGeom>
            <a:avLst/>
            <a:gdLst/>
            <a:ahLst/>
            <a:cxnLst/>
            <a:rect l="l" t="t" r="r" b="b"/>
            <a:pathLst>
              <a:path w="4710787" h="3387852">
                <a:moveTo>
                  <a:pt x="0" y="0"/>
                </a:moveTo>
                <a:lnTo>
                  <a:pt x="4707219" y="0"/>
                </a:lnTo>
                <a:lnTo>
                  <a:pt x="4710787" y="151508"/>
                </a:lnTo>
                <a:cubicBezTo>
                  <a:pt x="4710787" y="1498983"/>
                  <a:pt x="3782062" y="2132691"/>
                  <a:pt x="2836437" y="2904666"/>
                </a:cubicBezTo>
                <a:cubicBezTo>
                  <a:pt x="2664234" y="3045249"/>
                  <a:pt x="2493607" y="3182960"/>
                  <a:pt x="2319789" y="3310451"/>
                </a:cubicBezTo>
                <a:lnTo>
                  <a:pt x="2208033" y="3387852"/>
                </a:lnTo>
                <a:lnTo>
                  <a:pt x="1994531" y="3387852"/>
                </a:lnTo>
                <a:lnTo>
                  <a:pt x="1214365" y="3387852"/>
                </a:lnTo>
                <a:lnTo>
                  <a:pt x="0" y="33878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F5BA3-A65E-1A72-EA2E-EC923D15EDF8}"/>
              </a:ext>
            </a:extLst>
          </p:cNvPr>
          <p:cNvSpPr txBox="1"/>
          <p:nvPr/>
        </p:nvSpPr>
        <p:spPr>
          <a:xfrm>
            <a:off x="6219929" y="1537398"/>
            <a:ext cx="59649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The project follows an Agile development approach with iterative design and feedback cycles.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Data was collected from various sources, cleaned, and analyzed using Python in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Jupyter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 Notebook.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Exploratory Data Analysis (EDA) guided model development and feature selection.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Visualization and dashboard creation were done using Power BI for real-time insights and usability.</a:t>
            </a:r>
          </a:p>
        </p:txBody>
      </p:sp>
    </p:spTree>
    <p:extLst>
      <p:ext uri="{BB962C8B-B14F-4D97-AF65-F5344CB8AC3E}">
        <p14:creationId xmlns:p14="http://schemas.microsoft.com/office/powerpoint/2010/main" val="296274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5" name="Straight Connector 11274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277" name="Rectangle 1127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4886E-DDA0-467D-7936-2F660538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740002"/>
            <a:ext cx="6986049" cy="662328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solidFill>
                  <a:schemeClr val="tx1"/>
                </a:solidFill>
                <a:latin typeface="Bell MT" panose="02020503060305020303" pitchFamily="18" charset="0"/>
              </a:rPr>
              <a:t>Production project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CED5B-8301-2662-3BBC-661EE554B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076" y="1654407"/>
            <a:ext cx="5845272" cy="4951515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Requirement Gathering:</a:t>
            </a:r>
            <a:r>
              <a:rPr lang="en-US" dirty="0">
                <a:solidFill>
                  <a:schemeClr val="tx1"/>
                </a:solidFill>
                <a:latin typeface="Amasis MT Pro Light" panose="02040304050005020304" pitchFamily="18" charset="0"/>
              </a:rPr>
              <a:t> Identified system goals, user needs, and technical constraints through research and observation.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Design &amp; Development:</a:t>
            </a:r>
            <a:r>
              <a:rPr lang="en-US" dirty="0">
                <a:solidFill>
                  <a:schemeClr val="tx1"/>
                </a:solidFill>
                <a:latin typeface="Amasis MT Pro Light" panose="02040304050005020304" pitchFamily="18" charset="0"/>
              </a:rPr>
              <a:t> Created wireframes, dashboards, and predictive models using Python, Power BI, and Figma.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Implementation:</a:t>
            </a:r>
            <a:r>
              <a:rPr lang="en-US" dirty="0">
                <a:solidFill>
                  <a:schemeClr val="tx1"/>
                </a:solidFill>
                <a:latin typeface="Amasis MT Pro Light" panose="02040304050005020304" pitchFamily="18" charset="0"/>
              </a:rPr>
              <a:t> Integrated data sources, deployed the application, and ensured secure, cloud-based accessibility.</a:t>
            </a: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Amasis MT Pro Light" panose="02040304050005020304" pitchFamily="18" charset="0"/>
              </a:rPr>
              <a:t>Testing &amp; Evaluation:</a:t>
            </a:r>
            <a:r>
              <a:rPr lang="en-US" dirty="0">
                <a:solidFill>
                  <a:schemeClr val="tx1"/>
                </a:solidFill>
                <a:latin typeface="Amasis MT Pro Light" panose="02040304050005020304" pitchFamily="18" charset="0"/>
              </a:rPr>
              <a:t> Performed manual and unit testing, gathered feedback, and refined the system for usability and performance.</a:t>
            </a:r>
          </a:p>
        </p:txBody>
      </p:sp>
      <p:sp>
        <p:nvSpPr>
          <p:cNvPr id="11279" name="Freeform: Shape 1127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281" name="Freeform: Shape 1128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283" name="Freeform: Shape 1128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1270" name="Picture 6" descr="Top Data Science Trends to Watch out for in 2023 - Express Computer">
            <a:extLst>
              <a:ext uri="{FF2B5EF4-FFF2-40B4-BE49-F238E27FC236}">
                <a16:creationId xmlns:a16="http://schemas.microsoft.com/office/drawing/2014/main" id="{D1C55CBE-0901-1BCB-2179-73ECB543B16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4" r="32306" b="1"/>
          <a:stretch/>
        </p:blipFill>
        <p:spPr bwMode="auto"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6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78A3D58-B04A-6634-472A-659B148BAE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18413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C4EA9-F752-9357-B979-4FA35D89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188" y="750628"/>
            <a:ext cx="4066622" cy="135347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u="sng" dirty="0">
                <a:solidFill>
                  <a:schemeClr val="tx1"/>
                </a:solidFill>
                <a:latin typeface="Bell MT" panose="02020503060305020303" pitchFamily="18" charset="0"/>
              </a:rPr>
              <a:t>Tools and Technologies Used for this project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EA8B-7EF5-E7D5-DF95-DDCC81FA1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5471" y="2176010"/>
            <a:ext cx="4208206" cy="3636394"/>
          </a:xfrm>
        </p:spPr>
        <p:txBody>
          <a:bodyPr vert="horz" lIns="109728" tIns="109728" rIns="109728" bIns="91440" rtlCol="0"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Amasis MT Pro Light" panose="02040304050005020304" pitchFamily="18" charset="0"/>
              </a:rPr>
              <a:t>Programming &amp; Data Analysis:</a:t>
            </a:r>
            <a:r>
              <a:rPr lang="en-US" sz="1300" dirty="0">
                <a:latin typeface="Amasis MT Pro Light" panose="02040304050005020304" pitchFamily="18" charset="0"/>
              </a:rPr>
              <a:t> Python, </a:t>
            </a:r>
            <a:r>
              <a:rPr lang="en-US" sz="1300" dirty="0" err="1">
                <a:latin typeface="Amasis MT Pro Light" panose="02040304050005020304" pitchFamily="18" charset="0"/>
              </a:rPr>
              <a:t>Jupyter</a:t>
            </a:r>
            <a:r>
              <a:rPr lang="en-US" sz="1300" dirty="0">
                <a:latin typeface="Amasis MT Pro Light" panose="02040304050005020304" pitchFamily="18" charset="0"/>
              </a:rPr>
              <a:t> Notebook, Pandas, NumPy, Scikit-learn, TensorFlow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Amasis MT Pro Light" panose="02040304050005020304" pitchFamily="18" charset="0"/>
              </a:rPr>
              <a:t>Visualization &amp; Reporting:</a:t>
            </a:r>
            <a:r>
              <a:rPr lang="en-US" sz="1300" dirty="0">
                <a:latin typeface="Amasis MT Pro Light" panose="02040304050005020304" pitchFamily="18" charset="0"/>
              </a:rPr>
              <a:t> Power BI, Matplotlib, Seaborn, </a:t>
            </a:r>
            <a:r>
              <a:rPr lang="en-US" sz="1300" dirty="0" err="1">
                <a:latin typeface="Amasis MT Pro Light" panose="02040304050005020304" pitchFamily="18" charset="0"/>
              </a:rPr>
              <a:t>Plotly</a:t>
            </a:r>
            <a:r>
              <a:rPr lang="en-US" sz="1300" dirty="0">
                <a:latin typeface="Amasis MT Pro Light" panose="02040304050005020304" pitchFamily="18" charset="0"/>
              </a:rPr>
              <a:t>, Excel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Amasis MT Pro Light" panose="02040304050005020304" pitchFamily="18" charset="0"/>
              </a:rPr>
              <a:t>Web Development:</a:t>
            </a:r>
            <a:r>
              <a:rPr lang="en-US" sz="1300" dirty="0">
                <a:latin typeface="Amasis MT Pro Light" panose="02040304050005020304" pitchFamily="18" charset="0"/>
              </a:rPr>
              <a:t> HTML, CSS, JavaScript, PHP, Bootstrap, XML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Amasis MT Pro Light" panose="02040304050005020304" pitchFamily="18" charset="0"/>
              </a:rPr>
              <a:t>Design &amp; Planning:</a:t>
            </a:r>
            <a:r>
              <a:rPr lang="en-US" sz="1300" dirty="0">
                <a:latin typeface="Amasis MT Pro Light" panose="02040304050005020304" pitchFamily="18" charset="0"/>
              </a:rPr>
              <a:t> Figma, Draw.io, Microsoft Project, Microsoft Word, PowerPoint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300" b="1" dirty="0">
                <a:latin typeface="Amasis MT Pro Light" panose="02040304050005020304" pitchFamily="18" charset="0"/>
              </a:rPr>
              <a:t>Database &amp; Hosting:</a:t>
            </a:r>
            <a:r>
              <a:rPr lang="en-US" sz="1300" dirty="0">
                <a:latin typeface="Amasis MT Pro Light" panose="02040304050005020304" pitchFamily="18" charset="0"/>
              </a:rPr>
              <a:t> MySQL, Apache Server, Cloud Deployment Platforms</a:t>
            </a:r>
          </a:p>
          <a:p>
            <a:pPr>
              <a:spcBef>
                <a:spcPts val="93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57" name="Straight Connector 1745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59" name="Rectangle 1745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E406B-19C6-A7BE-A8D6-C1E52241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80349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200" u="sng" dirty="0">
                <a:latin typeface="Bell MT" panose="02020503060305020303" pitchFamily="18" charset="0"/>
              </a:rPr>
              <a:t>Process Planning</a:t>
            </a:r>
          </a:p>
        </p:txBody>
      </p:sp>
      <p:sp>
        <p:nvSpPr>
          <p:cNvPr id="17461" name="Freeform: Shape 17460">
            <a:extLst>
              <a:ext uri="{FF2B5EF4-FFF2-40B4-BE49-F238E27FC236}">
                <a16:creationId xmlns:a16="http://schemas.microsoft.com/office/drawing/2014/main" id="{338E15C2-FFE3-4AD9-B8E8-4B895DB2E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7256" y="0"/>
            <a:ext cx="3404592" cy="288096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463" name="Freeform: Shape 17462">
            <a:extLst>
              <a:ext uri="{FF2B5EF4-FFF2-40B4-BE49-F238E27FC236}">
                <a16:creationId xmlns:a16="http://schemas.microsoft.com/office/drawing/2014/main" id="{A45FD7F6-BF7B-4588-AE38-90035891A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1772" y="0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465" name="Freeform: Shape 17464">
            <a:extLst>
              <a:ext uri="{FF2B5EF4-FFF2-40B4-BE49-F238E27FC236}">
                <a16:creationId xmlns:a16="http://schemas.microsoft.com/office/drawing/2014/main" id="{CA287970-7F13-4D1F-AF7F-E0B649F25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7410" name="Picture 2" descr="Top Data Analytics Trends Shaping 2025">
            <a:extLst>
              <a:ext uri="{FF2B5EF4-FFF2-40B4-BE49-F238E27FC236}">
                <a16:creationId xmlns:a16="http://schemas.microsoft.com/office/drawing/2014/main" id="{00C9AB5D-4064-01BF-FB17-A8830A20F32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r="15241" b="-2"/>
          <a:stretch/>
        </p:blipFill>
        <p:spPr bwMode="auto">
          <a:xfrm>
            <a:off x="9109901" y="-9271"/>
            <a:ext cx="3093269" cy="2530405"/>
          </a:xfrm>
          <a:custGeom>
            <a:avLst/>
            <a:gdLst/>
            <a:ahLst/>
            <a:cxnLst/>
            <a:rect l="l" t="t" r="r" b="b"/>
            <a:pathLst>
              <a:path w="3093269" h="2530405">
                <a:moveTo>
                  <a:pt x="60381" y="0"/>
                </a:moveTo>
                <a:lnTo>
                  <a:pt x="3093269" y="0"/>
                </a:lnTo>
                <a:lnTo>
                  <a:pt x="3093269" y="1760938"/>
                </a:lnTo>
                <a:lnTo>
                  <a:pt x="3091357" y="1764934"/>
                </a:lnTo>
                <a:cubicBezTo>
                  <a:pt x="3032651" y="1871844"/>
                  <a:pt x="2962668" y="1970741"/>
                  <a:pt x="2881807" y="2060870"/>
                </a:cubicBezTo>
                <a:cubicBezTo>
                  <a:pt x="2718935" y="2242410"/>
                  <a:pt x="2557541" y="2288971"/>
                  <a:pt x="2236713" y="2369092"/>
                </a:cubicBezTo>
                <a:cubicBezTo>
                  <a:pt x="2159321" y="2388405"/>
                  <a:pt x="2079268" y="2408405"/>
                  <a:pt x="1993879" y="2432762"/>
                </a:cubicBezTo>
                <a:cubicBezTo>
                  <a:pt x="1341447" y="2618793"/>
                  <a:pt x="889107" y="2542063"/>
                  <a:pt x="481384" y="2176267"/>
                </a:cubicBezTo>
                <a:cubicBezTo>
                  <a:pt x="213794" y="1936193"/>
                  <a:pt x="150722" y="1611509"/>
                  <a:pt x="84978" y="1143609"/>
                </a:cubicBezTo>
                <a:cubicBezTo>
                  <a:pt x="77638" y="1091332"/>
                  <a:pt x="70023" y="1039358"/>
                  <a:pt x="62604" y="989101"/>
                </a:cubicBezTo>
                <a:cubicBezTo>
                  <a:pt x="22537" y="716545"/>
                  <a:pt x="-15270" y="459119"/>
                  <a:pt x="6250" y="235762"/>
                </a:cubicBezTo>
                <a:cubicBezTo>
                  <a:pt x="11393" y="182380"/>
                  <a:pt x="19838" y="131912"/>
                  <a:pt x="31866" y="8372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67" name="Freeform: Shape 17466">
            <a:extLst>
              <a:ext uri="{FF2B5EF4-FFF2-40B4-BE49-F238E27FC236}">
                <a16:creationId xmlns:a16="http://schemas.microsoft.com/office/drawing/2014/main" id="{F03296FF-275D-4B43-B5B2-F04190E05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2156" y="3297832"/>
            <a:ext cx="5959692" cy="3560169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469" name="Freeform: Shape 17468">
            <a:extLst>
              <a:ext uri="{FF2B5EF4-FFF2-40B4-BE49-F238E27FC236}">
                <a16:creationId xmlns:a16="http://schemas.microsoft.com/office/drawing/2014/main" id="{CE2CF453-4871-4F22-8746-957F757D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493" y="3105611"/>
            <a:ext cx="6141507" cy="3752389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471" name="Freeform: Shape 17470">
            <a:extLst>
              <a:ext uri="{FF2B5EF4-FFF2-40B4-BE49-F238E27FC236}">
                <a16:creationId xmlns:a16="http://schemas.microsoft.com/office/drawing/2014/main" id="{3705B420-CA19-4291-B5C3-B6AA91968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814" y="3406834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DDE9B-F0BA-F72A-8AE8-D4FA44C3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9541" y="1471051"/>
            <a:ext cx="6408271" cy="4493187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Defined project phases including requirement analysis, design, development, implementation, and testing using Agile methodology.</a:t>
            </a:r>
          </a:p>
          <a:p>
            <a:pPr>
              <a:spcBef>
                <a:spcPts val="930"/>
              </a:spcBef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Created schedules with tools like Gantt charts and task sheets to allocate time, resources, and responsibilities effectively.</a:t>
            </a:r>
          </a:p>
          <a:p>
            <a:pPr>
              <a:spcBef>
                <a:spcPts val="930"/>
              </a:spcBef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masis MT Pro Light" panose="02040304050005020304" pitchFamily="18" charset="0"/>
            </a:endParaRPr>
          </a:p>
          <a:p>
            <a:pPr marL="285750" indent="-285750">
              <a:spcBef>
                <a:spcPts val="93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Light" panose="02040304050005020304" pitchFamily="18" charset="0"/>
              </a:rPr>
              <a:t>Ensured iterative progress through regular reviews, stakeholder meetings, and updates to adapt to evolving project needs.</a:t>
            </a:r>
          </a:p>
        </p:txBody>
      </p:sp>
      <p:pic>
        <p:nvPicPr>
          <p:cNvPr id="17414" name="Picture 6" descr="Big Data and Data Analytics | Ministry of communications &amp; IT">
            <a:extLst>
              <a:ext uri="{FF2B5EF4-FFF2-40B4-BE49-F238E27FC236}">
                <a16:creationId xmlns:a16="http://schemas.microsoft.com/office/drawing/2014/main" id="{E72D89CD-ACEA-4300-7D51-AAE08F82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6" b="2"/>
          <a:stretch/>
        </p:blipFill>
        <p:spPr bwMode="auto">
          <a:xfrm>
            <a:off x="6807197" y="3656544"/>
            <a:ext cx="5185262" cy="3201454"/>
          </a:xfrm>
          <a:custGeom>
            <a:avLst/>
            <a:gdLst/>
            <a:ahLst/>
            <a:cxnLst/>
            <a:rect l="l" t="t" r="r" b="b"/>
            <a:pathLst>
              <a:path w="5185262" h="3201454">
                <a:moveTo>
                  <a:pt x="2395657" y="533"/>
                </a:moveTo>
                <a:cubicBezTo>
                  <a:pt x="2853132" y="-10568"/>
                  <a:pt x="3320085" y="151875"/>
                  <a:pt x="3853824" y="495130"/>
                </a:cubicBezTo>
                <a:cubicBezTo>
                  <a:pt x="3965587" y="567021"/>
                  <a:pt x="4071620" y="630367"/>
                  <a:pt x="4174137" y="691568"/>
                </a:cubicBezTo>
                <a:cubicBezTo>
                  <a:pt x="4599096" y="945381"/>
                  <a:pt x="4810106" y="1082014"/>
                  <a:pt x="4963571" y="1412493"/>
                </a:cubicBezTo>
                <a:cubicBezTo>
                  <a:pt x="5115952" y="1740640"/>
                  <a:pt x="5190392" y="2100122"/>
                  <a:pt x="5184988" y="2480884"/>
                </a:cubicBezTo>
                <a:cubicBezTo>
                  <a:pt x="5182321" y="2667133"/>
                  <a:pt x="5160907" y="2854257"/>
                  <a:pt x="5121020" y="3040915"/>
                </a:cubicBezTo>
                <a:lnTo>
                  <a:pt x="5078712" y="3201454"/>
                </a:lnTo>
                <a:lnTo>
                  <a:pt x="5755" y="3201454"/>
                </a:lnTo>
                <a:lnTo>
                  <a:pt x="0" y="3006621"/>
                </a:lnTo>
                <a:cubicBezTo>
                  <a:pt x="4041" y="2932436"/>
                  <a:pt x="14231" y="2856537"/>
                  <a:pt x="30450" y="2777898"/>
                </a:cubicBezTo>
                <a:cubicBezTo>
                  <a:pt x="98304" y="2448859"/>
                  <a:pt x="266355" y="2096783"/>
                  <a:pt x="444335" y="1724033"/>
                </a:cubicBezTo>
                <a:cubicBezTo>
                  <a:pt x="477196" y="1655314"/>
                  <a:pt x="511097" y="1584223"/>
                  <a:pt x="544740" y="1512578"/>
                </a:cubicBezTo>
                <a:cubicBezTo>
                  <a:pt x="845919" y="871350"/>
                  <a:pt x="1079952" y="433962"/>
                  <a:pt x="1570060" y="206371"/>
                </a:cubicBezTo>
                <a:cubicBezTo>
                  <a:pt x="1850099" y="76329"/>
                  <a:pt x="2121172" y="7193"/>
                  <a:pt x="2395657" y="5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329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1580</Words>
  <Application>Microsoft Office PowerPoint</Application>
  <PresentationFormat>Widescreen</PresentationFormat>
  <Paragraphs>154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Meiryo</vt:lpstr>
      <vt:lpstr>Amasis MT Pro Light</vt:lpstr>
      <vt:lpstr>Aptos</vt:lpstr>
      <vt:lpstr>Bell MT</vt:lpstr>
      <vt:lpstr>Calibri</vt:lpstr>
      <vt:lpstr>Corbel</vt:lpstr>
      <vt:lpstr>Times New Roman</vt:lpstr>
      <vt:lpstr>Wingdings</vt:lpstr>
      <vt:lpstr>SketchLinesVTI</vt:lpstr>
      <vt:lpstr>Data science and data analytics healthcare market trends </vt:lpstr>
      <vt:lpstr>Introduction of the project</vt:lpstr>
      <vt:lpstr>Objective of the Project</vt:lpstr>
      <vt:lpstr>Project Scope</vt:lpstr>
      <vt:lpstr>Problem Statement</vt:lpstr>
      <vt:lpstr>Methodology</vt:lpstr>
      <vt:lpstr>Production project Process</vt:lpstr>
      <vt:lpstr>Tools and Technologies Used for this project</vt:lpstr>
      <vt:lpstr>Process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Outcomes of the project</vt:lpstr>
      <vt:lpstr>PowerPoint Presentation</vt:lpstr>
      <vt:lpstr>PowerPoint Presentation</vt:lpstr>
      <vt:lpstr>Conclusion &amp; Future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Hritick Jha</dc:creator>
  <cp:lastModifiedBy>Hritick Jha</cp:lastModifiedBy>
  <cp:revision>1</cp:revision>
  <dcterms:created xsi:type="dcterms:W3CDTF">2025-05-07T07:02:39Z</dcterms:created>
  <dcterms:modified xsi:type="dcterms:W3CDTF">2025-05-14T06:59:51Z</dcterms:modified>
</cp:coreProperties>
</file>